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ink/ink9.xml" ContentType="application/inkml+xml"/>
  <Override PartName="/ppt/notesSlides/notesSlide10.xml" ContentType="application/vnd.openxmlformats-officedocument.presentationml.notesSlide+xml"/>
  <Override PartName="/ppt/ink/ink10.xml" ContentType="application/inkml+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ink/ink12.xml" ContentType="application/inkml+xml"/>
  <Override PartName="/ppt/notesSlides/notesSlide13.xml" ContentType="application/vnd.openxmlformats-officedocument.presentationml.notesSlide+xml"/>
  <Override PartName="/ppt/ink/ink13.xml" ContentType="application/inkml+xml"/>
  <Override PartName="/ppt/notesSlides/notesSlide14.xml" ContentType="application/vnd.openxmlformats-officedocument.presentationml.notesSlide+xml"/>
  <Override PartName="/ppt/ink/ink14.xml" ContentType="application/inkml+xml"/>
  <Override PartName="/ppt/notesSlides/notesSlide15.xml" ContentType="application/vnd.openxmlformats-officedocument.presentationml.notesSlide+xml"/>
  <Override PartName="/ppt/ink/ink1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8.xml" ContentType="application/inkml+xml"/>
  <Override PartName="/ppt/notesSlides/notesSlide24.xml" ContentType="application/vnd.openxmlformats-officedocument.presentationml.notesSlide+xml"/>
  <Override PartName="/ppt/ink/ink1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27.xml" ContentType="application/vnd.openxmlformats-officedocument.presentationml.notesSlide+xml"/>
  <Override PartName="/ppt/ink/ink2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26.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35.xml" ContentType="application/vnd.openxmlformats-officedocument.presentationml.notesSlide+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6.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42.xml" ContentType="application/vnd.openxmlformats-officedocument.presentationml.notesSlide+xml"/>
  <Override PartName="/ppt/ink/ink46.xml" ContentType="application/inkml+xml"/>
  <Override PartName="/ppt/notesSlides/notesSlide43.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44.xml" ContentType="application/vnd.openxmlformats-officedocument.presentationml.notesSlide+xml"/>
  <Override PartName="/ppt/ink/ink56.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5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7" r:id="rId3"/>
    <p:sldMasterId id="2147483702" r:id="rId4"/>
  </p:sldMasterIdLst>
  <p:notesMasterIdLst>
    <p:notesMasterId r:id="rId59"/>
  </p:notesMasterIdLst>
  <p:sldIdLst>
    <p:sldId id="256" r:id="rId5"/>
    <p:sldId id="371" r:id="rId6"/>
    <p:sldId id="421" r:id="rId7"/>
    <p:sldId id="426" r:id="rId8"/>
    <p:sldId id="420" r:id="rId9"/>
    <p:sldId id="425" r:id="rId10"/>
    <p:sldId id="772" r:id="rId11"/>
    <p:sldId id="773" r:id="rId12"/>
    <p:sldId id="422" r:id="rId13"/>
    <p:sldId id="423" r:id="rId14"/>
    <p:sldId id="774" r:id="rId15"/>
    <p:sldId id="424" r:id="rId16"/>
    <p:sldId id="427" r:id="rId17"/>
    <p:sldId id="883" r:id="rId18"/>
    <p:sldId id="428" r:id="rId19"/>
    <p:sldId id="429" r:id="rId20"/>
    <p:sldId id="882" r:id="rId21"/>
    <p:sldId id="262" r:id="rId22"/>
    <p:sldId id="408" r:id="rId23"/>
    <p:sldId id="370" r:id="rId24"/>
    <p:sldId id="409" r:id="rId25"/>
    <p:sldId id="404" r:id="rId26"/>
    <p:sldId id="405" r:id="rId27"/>
    <p:sldId id="406" r:id="rId28"/>
    <p:sldId id="407" r:id="rId29"/>
    <p:sldId id="397" r:id="rId30"/>
    <p:sldId id="323" r:id="rId31"/>
    <p:sldId id="398" r:id="rId32"/>
    <p:sldId id="430" r:id="rId33"/>
    <p:sldId id="400" r:id="rId34"/>
    <p:sldId id="401" r:id="rId35"/>
    <p:sldId id="402" r:id="rId36"/>
    <p:sldId id="431" r:id="rId37"/>
    <p:sldId id="410" r:id="rId38"/>
    <p:sldId id="411" r:id="rId39"/>
    <p:sldId id="328" r:id="rId40"/>
    <p:sldId id="335" r:id="rId41"/>
    <p:sldId id="350" r:id="rId42"/>
    <p:sldId id="356" r:id="rId43"/>
    <p:sldId id="412" r:id="rId44"/>
    <p:sldId id="296" r:id="rId45"/>
    <p:sldId id="297" r:id="rId46"/>
    <p:sldId id="298" r:id="rId47"/>
    <p:sldId id="300" r:id="rId48"/>
    <p:sldId id="301" r:id="rId49"/>
    <p:sldId id="302" r:id="rId50"/>
    <p:sldId id="303" r:id="rId51"/>
    <p:sldId id="304" r:id="rId52"/>
    <p:sldId id="305" r:id="rId53"/>
    <p:sldId id="432" r:id="rId54"/>
    <p:sldId id="319" r:id="rId55"/>
    <p:sldId id="413" r:id="rId56"/>
    <p:sldId id="841" r:id="rId57"/>
    <p:sldId id="775" r:id="rId58"/>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BA8C3B-81BB-4B45-B355-FBB3325DDD8D}" v="817" dt="2024-10-11T07:07:41.085"/>
    <p1510:client id="{85FFE618-1F28-5C40-BACE-7BD2C872E7BC}" v="6" dt="2024-10-11T09:01:4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6"/>
  </p:normalViewPr>
  <p:slideViewPr>
    <p:cSldViewPr snapToGrid="0">
      <p:cViewPr varScale="1">
        <p:scale>
          <a:sx n="84" d="100"/>
          <a:sy n="84" d="100"/>
        </p:scale>
        <p:origin x="10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NATARAJAN" userId="b568c39d-4608-44ca-adc0-616f90d36460" providerId="ADAL" clId="{85FFE618-1F28-5C40-BACE-7BD2C872E7BC}"/>
    <pc:docChg chg="undo custSel modSld">
      <pc:chgData name="Prabhu NATARAJAN" userId="b568c39d-4608-44ca-adc0-616f90d36460" providerId="ADAL" clId="{85FFE618-1F28-5C40-BACE-7BD2C872E7BC}" dt="2024-10-11T09:01:45.289" v="4267"/>
      <pc:docMkLst>
        <pc:docMk/>
      </pc:docMkLst>
      <pc:sldChg chg="modNotesTx">
        <pc:chgData name="Prabhu NATARAJAN" userId="b568c39d-4608-44ca-adc0-616f90d36460" providerId="ADAL" clId="{85FFE618-1F28-5C40-BACE-7BD2C872E7BC}" dt="2024-10-10T23:12:11.058" v="2692" actId="20577"/>
        <pc:sldMkLst>
          <pc:docMk/>
          <pc:sldMk cId="877327055" sldId="296"/>
        </pc:sldMkLst>
      </pc:sldChg>
      <pc:sldChg chg="modNotesTx">
        <pc:chgData name="Prabhu NATARAJAN" userId="b568c39d-4608-44ca-adc0-616f90d36460" providerId="ADAL" clId="{85FFE618-1F28-5C40-BACE-7BD2C872E7BC}" dt="2024-10-10T23:12:28.207" v="2721" actId="20577"/>
        <pc:sldMkLst>
          <pc:docMk/>
          <pc:sldMk cId="813311374" sldId="298"/>
        </pc:sldMkLst>
      </pc:sldChg>
      <pc:sldChg chg="modNotesTx">
        <pc:chgData name="Prabhu NATARAJAN" userId="b568c39d-4608-44ca-adc0-616f90d36460" providerId="ADAL" clId="{85FFE618-1F28-5C40-BACE-7BD2C872E7BC}" dt="2024-10-10T23:12:53.007" v="2726" actId="113"/>
        <pc:sldMkLst>
          <pc:docMk/>
          <pc:sldMk cId="71931064" sldId="300"/>
        </pc:sldMkLst>
      </pc:sldChg>
      <pc:sldChg chg="modNotesTx">
        <pc:chgData name="Prabhu NATARAJAN" userId="b568c39d-4608-44ca-adc0-616f90d36460" providerId="ADAL" clId="{85FFE618-1F28-5C40-BACE-7BD2C872E7BC}" dt="2024-10-10T23:16:50.614" v="3199" actId="20577"/>
        <pc:sldMkLst>
          <pc:docMk/>
          <pc:sldMk cId="412409189" sldId="301"/>
        </pc:sldMkLst>
      </pc:sldChg>
      <pc:sldChg chg="modNotesTx">
        <pc:chgData name="Prabhu NATARAJAN" userId="b568c39d-4608-44ca-adc0-616f90d36460" providerId="ADAL" clId="{85FFE618-1F28-5C40-BACE-7BD2C872E7BC}" dt="2024-10-10T23:22:01.341" v="3814" actId="20577"/>
        <pc:sldMkLst>
          <pc:docMk/>
          <pc:sldMk cId="710867392" sldId="302"/>
        </pc:sldMkLst>
      </pc:sldChg>
      <pc:sldChg chg="modNotesTx">
        <pc:chgData name="Prabhu NATARAJAN" userId="b568c39d-4608-44ca-adc0-616f90d36460" providerId="ADAL" clId="{85FFE618-1F28-5C40-BACE-7BD2C872E7BC}" dt="2024-10-10T22:40:58.259" v="812" actId="20577"/>
        <pc:sldMkLst>
          <pc:docMk/>
          <pc:sldMk cId="485169875" sldId="323"/>
        </pc:sldMkLst>
      </pc:sldChg>
      <pc:sldChg chg="modNotesTx">
        <pc:chgData name="Prabhu NATARAJAN" userId="b568c39d-4608-44ca-adc0-616f90d36460" providerId="ADAL" clId="{85FFE618-1F28-5C40-BACE-7BD2C872E7BC}" dt="2024-10-10T23:03:21.925" v="2088" actId="20577"/>
        <pc:sldMkLst>
          <pc:docMk/>
          <pc:sldMk cId="281314491" sldId="328"/>
        </pc:sldMkLst>
      </pc:sldChg>
      <pc:sldChg chg="modNotesTx">
        <pc:chgData name="Prabhu NATARAJAN" userId="b568c39d-4608-44ca-adc0-616f90d36460" providerId="ADAL" clId="{85FFE618-1F28-5C40-BACE-7BD2C872E7BC}" dt="2024-10-10T23:05:43.090" v="2402" actId="20577"/>
        <pc:sldMkLst>
          <pc:docMk/>
          <pc:sldMk cId="1674910795" sldId="335"/>
        </pc:sldMkLst>
      </pc:sldChg>
      <pc:sldChg chg="modNotesTx">
        <pc:chgData name="Prabhu NATARAJAN" userId="b568c39d-4608-44ca-adc0-616f90d36460" providerId="ADAL" clId="{85FFE618-1F28-5C40-BACE-7BD2C872E7BC}" dt="2024-10-10T23:05:58.636" v="2403"/>
        <pc:sldMkLst>
          <pc:docMk/>
          <pc:sldMk cId="1000545604" sldId="350"/>
        </pc:sldMkLst>
      </pc:sldChg>
      <pc:sldChg chg="modNotesTx">
        <pc:chgData name="Prabhu NATARAJAN" userId="b568c39d-4608-44ca-adc0-616f90d36460" providerId="ADAL" clId="{85FFE618-1F28-5C40-BACE-7BD2C872E7BC}" dt="2024-10-10T23:07:52.762" v="2597" actId="20577"/>
        <pc:sldMkLst>
          <pc:docMk/>
          <pc:sldMk cId="2943055716" sldId="356"/>
        </pc:sldMkLst>
      </pc:sldChg>
      <pc:sldChg chg="addSp">
        <pc:chgData name="Prabhu NATARAJAN" userId="b568c39d-4608-44ca-adc0-616f90d36460" providerId="ADAL" clId="{85FFE618-1F28-5C40-BACE-7BD2C872E7BC}" dt="2024-10-11T09:01:45.289" v="4267"/>
        <pc:sldMkLst>
          <pc:docMk/>
          <pc:sldMk cId="3678363326" sldId="371"/>
        </pc:sldMkLst>
        <pc:inkChg chg="add">
          <ac:chgData name="Prabhu NATARAJAN" userId="b568c39d-4608-44ca-adc0-616f90d36460" providerId="ADAL" clId="{85FFE618-1F28-5C40-BACE-7BD2C872E7BC}" dt="2024-10-11T09:01:45.289" v="4267"/>
          <ac:inkMkLst>
            <pc:docMk/>
            <pc:sldMk cId="3678363326" sldId="371"/>
            <ac:inkMk id="20" creationId="{AF4FAEEF-EEA7-6CEC-6EE6-423C79E21B92}"/>
          </ac:inkMkLst>
        </pc:inkChg>
      </pc:sldChg>
      <pc:sldChg chg="addSp">
        <pc:chgData name="Prabhu NATARAJAN" userId="b568c39d-4608-44ca-adc0-616f90d36460" providerId="ADAL" clId="{85FFE618-1F28-5C40-BACE-7BD2C872E7BC}" dt="2024-10-11T09:01:45.289" v="4267"/>
        <pc:sldMkLst>
          <pc:docMk/>
          <pc:sldMk cId="2309198916" sldId="397"/>
        </pc:sldMkLst>
        <pc:inkChg chg="add">
          <ac:chgData name="Prabhu NATARAJAN" userId="b568c39d-4608-44ca-adc0-616f90d36460" providerId="ADAL" clId="{85FFE618-1F28-5C40-BACE-7BD2C872E7BC}" dt="2024-10-11T09:01:45.289" v="4267"/>
          <ac:inkMkLst>
            <pc:docMk/>
            <pc:sldMk cId="2309198916" sldId="397"/>
            <ac:inkMk id="2" creationId="{7DCA53EA-3CC3-CBB9-57AC-D1B3B758E411}"/>
          </ac:inkMkLst>
        </pc:inkChg>
      </pc:sldChg>
      <pc:sldChg chg="modNotesTx">
        <pc:chgData name="Prabhu NATARAJAN" userId="b568c39d-4608-44ca-adc0-616f90d36460" providerId="ADAL" clId="{85FFE618-1F28-5C40-BACE-7BD2C872E7BC}" dt="2024-10-10T22:47:42.430" v="867"/>
        <pc:sldMkLst>
          <pc:docMk/>
          <pc:sldMk cId="3024193986" sldId="398"/>
        </pc:sldMkLst>
      </pc:sldChg>
      <pc:sldChg chg="modNotesTx">
        <pc:chgData name="Prabhu NATARAJAN" userId="b568c39d-4608-44ca-adc0-616f90d36460" providerId="ADAL" clId="{85FFE618-1F28-5C40-BACE-7BD2C872E7BC}" dt="2024-10-10T22:51:15.705" v="1148" actId="20577"/>
        <pc:sldMkLst>
          <pc:docMk/>
          <pc:sldMk cId="2535325270" sldId="400"/>
        </pc:sldMkLst>
      </pc:sldChg>
      <pc:sldChg chg="modNotesTx">
        <pc:chgData name="Prabhu NATARAJAN" userId="b568c39d-4608-44ca-adc0-616f90d36460" providerId="ADAL" clId="{85FFE618-1F28-5C40-BACE-7BD2C872E7BC}" dt="2024-10-10T22:53:38.158" v="1211" actId="113"/>
        <pc:sldMkLst>
          <pc:docMk/>
          <pc:sldMk cId="3441778210" sldId="401"/>
        </pc:sldMkLst>
      </pc:sldChg>
      <pc:sldChg chg="modNotesTx">
        <pc:chgData name="Prabhu NATARAJAN" userId="b568c39d-4608-44ca-adc0-616f90d36460" providerId="ADAL" clId="{85FFE618-1F28-5C40-BACE-7BD2C872E7BC}" dt="2024-10-10T22:57:21.457" v="1542" actId="20577"/>
        <pc:sldMkLst>
          <pc:docMk/>
          <pc:sldMk cId="296314050" sldId="402"/>
        </pc:sldMkLst>
      </pc:sldChg>
      <pc:sldChg chg="addSp">
        <pc:chgData name="Prabhu NATARAJAN" userId="b568c39d-4608-44ca-adc0-616f90d36460" providerId="ADAL" clId="{85FFE618-1F28-5C40-BACE-7BD2C872E7BC}" dt="2024-10-11T09:01:45.289" v="4267"/>
        <pc:sldMkLst>
          <pc:docMk/>
          <pc:sldMk cId="2733664743" sldId="404"/>
        </pc:sldMkLst>
        <pc:inkChg chg="add">
          <ac:chgData name="Prabhu NATARAJAN" userId="b568c39d-4608-44ca-adc0-616f90d36460" providerId="ADAL" clId="{85FFE618-1F28-5C40-BACE-7BD2C872E7BC}" dt="2024-10-11T09:01:45.289" v="4267"/>
          <ac:inkMkLst>
            <pc:docMk/>
            <pc:sldMk cId="2733664743" sldId="404"/>
            <ac:inkMk id="2" creationId="{A873EC82-359A-66F1-5313-2C6F0468228D}"/>
          </ac:inkMkLst>
        </pc:inkChg>
      </pc:sldChg>
      <pc:sldChg chg="addSp">
        <pc:chgData name="Prabhu NATARAJAN" userId="b568c39d-4608-44ca-adc0-616f90d36460" providerId="ADAL" clId="{85FFE618-1F28-5C40-BACE-7BD2C872E7BC}" dt="2024-10-11T09:01:45.289" v="4267"/>
        <pc:sldMkLst>
          <pc:docMk/>
          <pc:sldMk cId="2233993190" sldId="408"/>
        </pc:sldMkLst>
        <pc:inkChg chg="add">
          <ac:chgData name="Prabhu NATARAJAN" userId="b568c39d-4608-44ca-adc0-616f90d36460" providerId="ADAL" clId="{85FFE618-1F28-5C40-BACE-7BD2C872E7BC}" dt="2024-10-11T09:01:45.289" v="4267"/>
          <ac:inkMkLst>
            <pc:docMk/>
            <pc:sldMk cId="2233993190" sldId="408"/>
            <ac:inkMk id="4" creationId="{5A7941F2-C4E1-34E9-534B-1880C9FEE47C}"/>
          </ac:inkMkLst>
        </pc:inkChg>
      </pc:sldChg>
      <pc:sldChg chg="modNotesTx">
        <pc:chgData name="Prabhu NATARAJAN" userId="b568c39d-4608-44ca-adc0-616f90d36460" providerId="ADAL" clId="{85FFE618-1F28-5C40-BACE-7BD2C872E7BC}" dt="2024-10-10T23:01:13.929" v="2017" actId="20577"/>
        <pc:sldMkLst>
          <pc:docMk/>
          <pc:sldMk cId="2177629435" sldId="410"/>
        </pc:sldMkLst>
      </pc:sldChg>
      <pc:sldChg chg="modNotesTx">
        <pc:chgData name="Prabhu NATARAJAN" userId="b568c39d-4608-44ca-adc0-616f90d36460" providerId="ADAL" clId="{85FFE618-1F28-5C40-BACE-7BD2C872E7BC}" dt="2024-10-10T23:01:48.696" v="2045" actId="20577"/>
        <pc:sldMkLst>
          <pc:docMk/>
          <pc:sldMk cId="3257397824" sldId="411"/>
        </pc:sldMkLst>
      </pc:sldChg>
      <pc:sldChg chg="modNotesTx">
        <pc:chgData name="Prabhu NATARAJAN" userId="b568c39d-4608-44ca-adc0-616f90d36460" providerId="ADAL" clId="{85FFE618-1F28-5C40-BACE-7BD2C872E7BC}" dt="2024-10-10T23:08:53.686" v="2640" actId="20577"/>
        <pc:sldMkLst>
          <pc:docMk/>
          <pc:sldMk cId="670584526" sldId="412"/>
        </pc:sldMkLst>
      </pc:sldChg>
      <pc:sldChg chg="addSp modNotesTx">
        <pc:chgData name="Prabhu NATARAJAN" userId="b568c39d-4608-44ca-adc0-616f90d36460" providerId="ADAL" clId="{85FFE618-1F28-5C40-BACE-7BD2C872E7BC}" dt="2024-10-11T09:01:45.289" v="4267"/>
        <pc:sldMkLst>
          <pc:docMk/>
          <pc:sldMk cId="2676651415" sldId="420"/>
        </pc:sldMkLst>
        <pc:inkChg chg="add">
          <ac:chgData name="Prabhu NATARAJAN" userId="b568c39d-4608-44ca-adc0-616f90d36460" providerId="ADAL" clId="{85FFE618-1F28-5C40-BACE-7BD2C872E7BC}" dt="2024-10-11T09:01:45.289" v="4267"/>
          <ac:inkMkLst>
            <pc:docMk/>
            <pc:sldMk cId="2676651415" sldId="420"/>
            <ac:inkMk id="5" creationId="{DD1727AD-EBB4-536F-D7AD-92EDA5536125}"/>
          </ac:inkMkLst>
        </pc:inkChg>
      </pc:sldChg>
      <pc:sldChg chg="addSp">
        <pc:chgData name="Prabhu NATARAJAN" userId="b568c39d-4608-44ca-adc0-616f90d36460" providerId="ADAL" clId="{85FFE618-1F28-5C40-BACE-7BD2C872E7BC}" dt="2024-10-11T09:01:45.289" v="4267"/>
        <pc:sldMkLst>
          <pc:docMk/>
          <pc:sldMk cId="3293989612" sldId="421"/>
        </pc:sldMkLst>
        <pc:inkChg chg="add">
          <ac:chgData name="Prabhu NATARAJAN" userId="b568c39d-4608-44ca-adc0-616f90d36460" providerId="ADAL" clId="{85FFE618-1F28-5C40-BACE-7BD2C872E7BC}" dt="2024-10-11T09:01:45.289" v="4267"/>
          <ac:inkMkLst>
            <pc:docMk/>
            <pc:sldMk cId="3293989612" sldId="421"/>
            <ac:inkMk id="4" creationId="{E20AACDA-EE5A-EBC4-5CC5-58C0EBBB892A}"/>
          </ac:inkMkLst>
        </pc:inkChg>
      </pc:sldChg>
      <pc:sldChg chg="addSp">
        <pc:chgData name="Prabhu NATARAJAN" userId="b568c39d-4608-44ca-adc0-616f90d36460" providerId="ADAL" clId="{85FFE618-1F28-5C40-BACE-7BD2C872E7BC}" dt="2024-10-11T09:01:45.289" v="4267"/>
        <pc:sldMkLst>
          <pc:docMk/>
          <pc:sldMk cId="2620905459" sldId="422"/>
        </pc:sldMkLst>
        <pc:inkChg chg="add">
          <ac:chgData name="Prabhu NATARAJAN" userId="b568c39d-4608-44ca-adc0-616f90d36460" providerId="ADAL" clId="{85FFE618-1F28-5C40-BACE-7BD2C872E7BC}" dt="2024-10-11T09:01:45.289" v="4267"/>
          <ac:inkMkLst>
            <pc:docMk/>
            <pc:sldMk cId="2620905459" sldId="422"/>
            <ac:inkMk id="3" creationId="{AE3E5B48-FA7D-5B0D-696B-EE0AE336A637}"/>
          </ac:inkMkLst>
        </pc:inkChg>
      </pc:sldChg>
      <pc:sldChg chg="addSp">
        <pc:chgData name="Prabhu NATARAJAN" userId="b568c39d-4608-44ca-adc0-616f90d36460" providerId="ADAL" clId="{85FFE618-1F28-5C40-BACE-7BD2C872E7BC}" dt="2024-10-11T09:01:45.289" v="4267"/>
        <pc:sldMkLst>
          <pc:docMk/>
          <pc:sldMk cId="3007559518" sldId="423"/>
        </pc:sldMkLst>
        <pc:inkChg chg="add">
          <ac:chgData name="Prabhu NATARAJAN" userId="b568c39d-4608-44ca-adc0-616f90d36460" providerId="ADAL" clId="{85FFE618-1F28-5C40-BACE-7BD2C872E7BC}" dt="2024-10-11T09:01:45.289" v="4267"/>
          <ac:inkMkLst>
            <pc:docMk/>
            <pc:sldMk cId="3007559518" sldId="423"/>
            <ac:inkMk id="2" creationId="{FFBEA34F-0098-7F1F-F3AB-A7C94C87547C}"/>
          </ac:inkMkLst>
        </pc:inkChg>
      </pc:sldChg>
      <pc:sldChg chg="addSp">
        <pc:chgData name="Prabhu NATARAJAN" userId="b568c39d-4608-44ca-adc0-616f90d36460" providerId="ADAL" clId="{85FFE618-1F28-5C40-BACE-7BD2C872E7BC}" dt="2024-10-11T09:01:45.289" v="4267"/>
        <pc:sldMkLst>
          <pc:docMk/>
          <pc:sldMk cId="3982654519" sldId="424"/>
        </pc:sldMkLst>
        <pc:inkChg chg="add">
          <ac:chgData name="Prabhu NATARAJAN" userId="b568c39d-4608-44ca-adc0-616f90d36460" providerId="ADAL" clId="{85FFE618-1F28-5C40-BACE-7BD2C872E7BC}" dt="2024-10-11T09:01:45.289" v="4267"/>
          <ac:inkMkLst>
            <pc:docMk/>
            <pc:sldMk cId="3982654519" sldId="424"/>
            <ac:inkMk id="2" creationId="{059CA126-627F-A83B-A686-87895F3674A9}"/>
          </ac:inkMkLst>
        </pc:inkChg>
      </pc:sldChg>
      <pc:sldChg chg="addSp">
        <pc:chgData name="Prabhu NATARAJAN" userId="b568c39d-4608-44ca-adc0-616f90d36460" providerId="ADAL" clId="{85FFE618-1F28-5C40-BACE-7BD2C872E7BC}" dt="2024-10-11T09:01:45.289" v="4267"/>
        <pc:sldMkLst>
          <pc:docMk/>
          <pc:sldMk cId="1351734813" sldId="425"/>
        </pc:sldMkLst>
        <pc:inkChg chg="add">
          <ac:chgData name="Prabhu NATARAJAN" userId="b568c39d-4608-44ca-adc0-616f90d36460" providerId="ADAL" clId="{85FFE618-1F28-5C40-BACE-7BD2C872E7BC}" dt="2024-10-11T09:01:45.289" v="4267"/>
          <ac:inkMkLst>
            <pc:docMk/>
            <pc:sldMk cId="1351734813" sldId="425"/>
            <ac:inkMk id="11" creationId="{90BECE07-4A27-C435-FDF8-3B5B615CA1E7}"/>
          </ac:inkMkLst>
        </pc:inkChg>
      </pc:sldChg>
      <pc:sldChg chg="addSp modNotesTx">
        <pc:chgData name="Prabhu NATARAJAN" userId="b568c39d-4608-44ca-adc0-616f90d36460" providerId="ADAL" clId="{85FFE618-1F28-5C40-BACE-7BD2C872E7BC}" dt="2024-10-11T09:01:45.289" v="4267"/>
        <pc:sldMkLst>
          <pc:docMk/>
          <pc:sldMk cId="350239296" sldId="426"/>
        </pc:sldMkLst>
        <pc:inkChg chg="add">
          <ac:chgData name="Prabhu NATARAJAN" userId="b568c39d-4608-44ca-adc0-616f90d36460" providerId="ADAL" clId="{85FFE618-1F28-5C40-BACE-7BD2C872E7BC}" dt="2024-10-11T09:01:45.289" v="4267"/>
          <ac:inkMkLst>
            <pc:docMk/>
            <pc:sldMk cId="350239296" sldId="426"/>
            <ac:inkMk id="3" creationId="{4648D672-DBD0-0281-0310-2F5B07268A9C}"/>
          </ac:inkMkLst>
        </pc:inkChg>
      </pc:sldChg>
      <pc:sldChg chg="addSp">
        <pc:chgData name="Prabhu NATARAJAN" userId="b568c39d-4608-44ca-adc0-616f90d36460" providerId="ADAL" clId="{85FFE618-1F28-5C40-BACE-7BD2C872E7BC}" dt="2024-10-11T09:01:45.289" v="4267"/>
        <pc:sldMkLst>
          <pc:docMk/>
          <pc:sldMk cId="4214876460" sldId="427"/>
        </pc:sldMkLst>
        <pc:inkChg chg="add">
          <ac:chgData name="Prabhu NATARAJAN" userId="b568c39d-4608-44ca-adc0-616f90d36460" providerId="ADAL" clId="{85FFE618-1F28-5C40-BACE-7BD2C872E7BC}" dt="2024-10-11T09:01:45.289" v="4267"/>
          <ac:inkMkLst>
            <pc:docMk/>
            <pc:sldMk cId="4214876460" sldId="427"/>
            <ac:inkMk id="2" creationId="{42496FBA-5F81-AC5E-182A-D7B0553332ED}"/>
          </ac:inkMkLst>
        </pc:inkChg>
      </pc:sldChg>
      <pc:sldChg chg="addSp">
        <pc:chgData name="Prabhu NATARAJAN" userId="b568c39d-4608-44ca-adc0-616f90d36460" providerId="ADAL" clId="{85FFE618-1F28-5C40-BACE-7BD2C872E7BC}" dt="2024-10-11T09:01:45.289" v="4267"/>
        <pc:sldMkLst>
          <pc:docMk/>
          <pc:sldMk cId="2359735269" sldId="428"/>
        </pc:sldMkLst>
        <pc:inkChg chg="add">
          <ac:chgData name="Prabhu NATARAJAN" userId="b568c39d-4608-44ca-adc0-616f90d36460" providerId="ADAL" clId="{85FFE618-1F28-5C40-BACE-7BD2C872E7BC}" dt="2024-10-11T09:01:45.289" v="4267"/>
          <ac:inkMkLst>
            <pc:docMk/>
            <pc:sldMk cId="2359735269" sldId="428"/>
            <ac:inkMk id="7" creationId="{78D3780B-E265-E85A-DF83-FDB8A670F863}"/>
          </ac:inkMkLst>
        </pc:inkChg>
      </pc:sldChg>
      <pc:sldChg chg="addSp">
        <pc:chgData name="Prabhu NATARAJAN" userId="b568c39d-4608-44ca-adc0-616f90d36460" providerId="ADAL" clId="{85FFE618-1F28-5C40-BACE-7BD2C872E7BC}" dt="2024-10-11T09:01:45.289" v="4267"/>
        <pc:sldMkLst>
          <pc:docMk/>
          <pc:sldMk cId="2360234814" sldId="429"/>
        </pc:sldMkLst>
        <pc:inkChg chg="add">
          <ac:chgData name="Prabhu NATARAJAN" userId="b568c39d-4608-44ca-adc0-616f90d36460" providerId="ADAL" clId="{85FFE618-1F28-5C40-BACE-7BD2C872E7BC}" dt="2024-10-11T09:01:45.289" v="4267"/>
          <ac:inkMkLst>
            <pc:docMk/>
            <pc:sldMk cId="2360234814" sldId="429"/>
            <ac:inkMk id="3" creationId="{5A32E708-1450-C6E5-9F10-968F96BCE91D}"/>
          </ac:inkMkLst>
        </pc:inkChg>
      </pc:sldChg>
      <pc:sldChg chg="addSp modNotesTx">
        <pc:chgData name="Prabhu NATARAJAN" userId="b568c39d-4608-44ca-adc0-616f90d36460" providerId="ADAL" clId="{85FFE618-1F28-5C40-BACE-7BD2C872E7BC}" dt="2024-10-11T09:01:45.289" v="4267"/>
        <pc:sldMkLst>
          <pc:docMk/>
          <pc:sldMk cId="3559867386" sldId="430"/>
        </pc:sldMkLst>
        <pc:inkChg chg="add">
          <ac:chgData name="Prabhu NATARAJAN" userId="b568c39d-4608-44ca-adc0-616f90d36460" providerId="ADAL" clId="{85FFE618-1F28-5C40-BACE-7BD2C872E7BC}" dt="2024-10-11T09:01:45.289" v="4267"/>
          <ac:inkMkLst>
            <pc:docMk/>
            <pc:sldMk cId="3559867386" sldId="430"/>
            <ac:inkMk id="2" creationId="{6FCFF3CC-6A42-02F5-84BA-DA4F263D984F}"/>
          </ac:inkMkLst>
        </pc:inkChg>
      </pc:sldChg>
      <pc:sldChg chg="addSp modNotesTx">
        <pc:chgData name="Prabhu NATARAJAN" userId="b568c39d-4608-44ca-adc0-616f90d36460" providerId="ADAL" clId="{85FFE618-1F28-5C40-BACE-7BD2C872E7BC}" dt="2024-10-11T09:01:45.289" v="4267"/>
        <pc:sldMkLst>
          <pc:docMk/>
          <pc:sldMk cId="2078573409" sldId="431"/>
        </pc:sldMkLst>
        <pc:inkChg chg="add">
          <ac:chgData name="Prabhu NATARAJAN" userId="b568c39d-4608-44ca-adc0-616f90d36460" providerId="ADAL" clId="{85FFE618-1F28-5C40-BACE-7BD2C872E7BC}" dt="2024-10-11T09:01:45.289" v="4267"/>
          <ac:inkMkLst>
            <pc:docMk/>
            <pc:sldMk cId="2078573409" sldId="431"/>
            <ac:inkMk id="3" creationId="{06D0EA76-C145-902B-8823-A7F8E32E1C63}"/>
          </ac:inkMkLst>
        </pc:inkChg>
      </pc:sldChg>
      <pc:sldChg chg="addSp modNotesTx">
        <pc:chgData name="Prabhu NATARAJAN" userId="b568c39d-4608-44ca-adc0-616f90d36460" providerId="ADAL" clId="{85FFE618-1F28-5C40-BACE-7BD2C872E7BC}" dt="2024-10-11T09:01:45.289" v="4267"/>
        <pc:sldMkLst>
          <pc:docMk/>
          <pc:sldMk cId="287924805" sldId="432"/>
        </pc:sldMkLst>
        <pc:inkChg chg="add">
          <ac:chgData name="Prabhu NATARAJAN" userId="b568c39d-4608-44ca-adc0-616f90d36460" providerId="ADAL" clId="{85FFE618-1F28-5C40-BACE-7BD2C872E7BC}" dt="2024-10-11T09:01:45.289" v="4267"/>
          <ac:inkMkLst>
            <pc:docMk/>
            <pc:sldMk cId="287924805" sldId="432"/>
            <ac:inkMk id="2" creationId="{B889F671-535D-0DF9-C42C-8472D86112F4}"/>
          </ac:inkMkLst>
        </pc:inkChg>
      </pc:sldChg>
      <pc:sldChg chg="addSp">
        <pc:chgData name="Prabhu NATARAJAN" userId="b568c39d-4608-44ca-adc0-616f90d36460" providerId="ADAL" clId="{85FFE618-1F28-5C40-BACE-7BD2C872E7BC}" dt="2024-10-11T09:01:45.289" v="4267"/>
        <pc:sldMkLst>
          <pc:docMk/>
          <pc:sldMk cId="674403398" sldId="774"/>
        </pc:sldMkLst>
        <pc:inkChg chg="add">
          <ac:chgData name="Prabhu NATARAJAN" userId="b568c39d-4608-44ca-adc0-616f90d36460" providerId="ADAL" clId="{85FFE618-1F28-5C40-BACE-7BD2C872E7BC}" dt="2024-10-11T09:01:45.289" v="4267"/>
          <ac:inkMkLst>
            <pc:docMk/>
            <pc:sldMk cId="674403398" sldId="774"/>
            <ac:inkMk id="2" creationId="{B3839EFC-6A85-4A21-CD4C-DC40B6D99556}"/>
          </ac:inkMkLst>
        </pc:inkChg>
      </pc:sldChg>
      <pc:sldChg chg="addSp">
        <pc:chgData name="Prabhu NATARAJAN" userId="b568c39d-4608-44ca-adc0-616f90d36460" providerId="ADAL" clId="{85FFE618-1F28-5C40-BACE-7BD2C872E7BC}" dt="2024-10-11T09:01:45.289" v="4267"/>
        <pc:sldMkLst>
          <pc:docMk/>
          <pc:sldMk cId="1705993009" sldId="775"/>
        </pc:sldMkLst>
        <pc:inkChg chg="add">
          <ac:chgData name="Prabhu NATARAJAN" userId="b568c39d-4608-44ca-adc0-616f90d36460" providerId="ADAL" clId="{85FFE618-1F28-5C40-BACE-7BD2C872E7BC}" dt="2024-10-11T09:01:45.289" v="4267"/>
          <ac:inkMkLst>
            <pc:docMk/>
            <pc:sldMk cId="1705993009" sldId="775"/>
            <ac:inkMk id="9" creationId="{D302ED02-226D-7264-4D98-7FAFA77726B9}"/>
          </ac:inkMkLst>
        </pc:inkChg>
      </pc:sldChg>
      <pc:sldChg chg="addSp">
        <pc:chgData name="Prabhu NATARAJAN" userId="b568c39d-4608-44ca-adc0-616f90d36460" providerId="ADAL" clId="{85FFE618-1F28-5C40-BACE-7BD2C872E7BC}" dt="2024-10-11T09:01:45.289" v="4267"/>
        <pc:sldMkLst>
          <pc:docMk/>
          <pc:sldMk cId="670429022" sldId="883"/>
        </pc:sldMkLst>
        <pc:inkChg chg="add">
          <ac:chgData name="Prabhu NATARAJAN" userId="b568c39d-4608-44ca-adc0-616f90d36460" providerId="ADAL" clId="{85FFE618-1F28-5C40-BACE-7BD2C872E7BC}" dt="2024-10-11T09:01:45.289" v="4267"/>
          <ac:inkMkLst>
            <pc:docMk/>
            <pc:sldMk cId="670429022" sldId="883"/>
            <ac:inkMk id="2" creationId="{93BFE085-7DC1-334B-A4FB-5B11EBDDB24C}"/>
          </ac:inkMkLst>
        </pc:inkChg>
      </pc:sldChg>
    </pc:docChg>
  </pc:docChgLst>
  <pc:docChgLst>
    <pc:chgData name="Prabhu NATARAJAN" userId="b568c39d-4608-44ca-adc0-616f90d36460" providerId="ADAL" clId="{1DBA8C3B-81BB-4B45-B355-FBB3325DDD8D}"/>
    <pc:docChg chg="undo custSel addSld delSld modSld">
      <pc:chgData name="Prabhu NATARAJAN" userId="b568c39d-4608-44ca-adc0-616f90d36460" providerId="ADAL" clId="{1DBA8C3B-81BB-4B45-B355-FBB3325DDD8D}" dt="2024-10-11T07:07:41.085" v="3902" actId="20577"/>
      <pc:docMkLst>
        <pc:docMk/>
      </pc:docMkLst>
      <pc:sldChg chg="modNotesTx">
        <pc:chgData name="Prabhu NATARAJAN" userId="b568c39d-4608-44ca-adc0-616f90d36460" providerId="ADAL" clId="{1DBA8C3B-81BB-4B45-B355-FBB3325DDD8D}" dt="2024-10-11T05:42:24.961" v="3406" actId="113"/>
        <pc:sldMkLst>
          <pc:docMk/>
          <pc:sldMk cId="1075905582" sldId="262"/>
        </pc:sldMkLst>
      </pc:sldChg>
      <pc:sldChg chg="modNotesTx">
        <pc:chgData name="Prabhu NATARAJAN" userId="b568c39d-4608-44ca-adc0-616f90d36460" providerId="ADAL" clId="{1DBA8C3B-81BB-4B45-B355-FBB3325DDD8D}" dt="2024-10-11T06:49:39.691" v="3441" actId="6549"/>
        <pc:sldMkLst>
          <pc:docMk/>
          <pc:sldMk cId="710867392" sldId="302"/>
        </pc:sldMkLst>
      </pc:sldChg>
      <pc:sldChg chg="modNotesTx">
        <pc:chgData name="Prabhu NATARAJAN" userId="b568c39d-4608-44ca-adc0-616f90d36460" providerId="ADAL" clId="{1DBA8C3B-81BB-4B45-B355-FBB3325DDD8D}" dt="2024-10-10T08:17:12.213" v="3089" actId="113"/>
        <pc:sldMkLst>
          <pc:docMk/>
          <pc:sldMk cId="485169875" sldId="323"/>
        </pc:sldMkLst>
      </pc:sldChg>
      <pc:sldChg chg="modNotesTx">
        <pc:chgData name="Prabhu NATARAJAN" userId="b568c39d-4608-44ca-adc0-616f90d36460" providerId="ADAL" clId="{1DBA8C3B-81BB-4B45-B355-FBB3325DDD8D}" dt="2024-10-11T06:46:32.894" v="3440" actId="20577"/>
        <pc:sldMkLst>
          <pc:docMk/>
          <pc:sldMk cId="1674910795" sldId="335"/>
        </pc:sldMkLst>
      </pc:sldChg>
      <pc:sldChg chg="modNotesTx">
        <pc:chgData name="Prabhu NATARAJAN" userId="b568c39d-4608-44ca-adc0-616f90d36460" providerId="ADAL" clId="{1DBA8C3B-81BB-4B45-B355-FBB3325DDD8D}" dt="2024-10-11T05:01:33.768" v="3212" actId="20577"/>
        <pc:sldMkLst>
          <pc:docMk/>
          <pc:sldMk cId="3678363326" sldId="371"/>
        </pc:sldMkLst>
      </pc:sldChg>
      <pc:sldChg chg="modNotesTx">
        <pc:chgData name="Prabhu NATARAJAN" userId="b568c39d-4608-44ca-adc0-616f90d36460" providerId="ADAL" clId="{1DBA8C3B-81BB-4B45-B355-FBB3325DDD8D}" dt="2024-10-11T06:40:43.115" v="3434" actId="6549"/>
        <pc:sldMkLst>
          <pc:docMk/>
          <pc:sldMk cId="2309198916" sldId="397"/>
        </pc:sldMkLst>
      </pc:sldChg>
      <pc:sldChg chg="addSp delSp modSp mod modNotesTx">
        <pc:chgData name="Prabhu NATARAJAN" userId="b568c39d-4608-44ca-adc0-616f90d36460" providerId="ADAL" clId="{1DBA8C3B-81BB-4B45-B355-FBB3325DDD8D}" dt="2024-10-11T06:28:50.296" v="3433" actId="478"/>
        <pc:sldMkLst>
          <pc:docMk/>
          <pc:sldMk cId="2733664743" sldId="404"/>
        </pc:sldMkLst>
        <pc:spChg chg="add del mod">
          <ac:chgData name="Prabhu NATARAJAN" userId="b568c39d-4608-44ca-adc0-616f90d36460" providerId="ADAL" clId="{1DBA8C3B-81BB-4B45-B355-FBB3325DDD8D}" dt="2024-10-11T06:28:50.296" v="3433" actId="478"/>
          <ac:spMkLst>
            <pc:docMk/>
            <pc:sldMk cId="2733664743" sldId="404"/>
            <ac:spMk id="4" creationId="{70C44FAE-56E7-4701-011B-08461380ED5A}"/>
          </ac:spMkLst>
        </pc:spChg>
      </pc:sldChg>
      <pc:sldChg chg="modNotesTx">
        <pc:chgData name="Prabhu NATARAJAN" userId="b568c39d-4608-44ca-adc0-616f90d36460" providerId="ADAL" clId="{1DBA8C3B-81BB-4B45-B355-FBB3325DDD8D}" dt="2024-10-10T08:08:40.386" v="2548" actId="6549"/>
        <pc:sldMkLst>
          <pc:docMk/>
          <pc:sldMk cId="860447027" sldId="405"/>
        </pc:sldMkLst>
      </pc:sldChg>
      <pc:sldChg chg="modNotesTx">
        <pc:chgData name="Prabhu NATARAJAN" userId="b568c39d-4608-44ca-adc0-616f90d36460" providerId="ADAL" clId="{1DBA8C3B-81BB-4B45-B355-FBB3325DDD8D}" dt="2024-10-10T08:09:05.610" v="2601" actId="20577"/>
        <pc:sldMkLst>
          <pc:docMk/>
          <pc:sldMk cId="2362153216" sldId="406"/>
        </pc:sldMkLst>
      </pc:sldChg>
      <pc:sldChg chg="modNotesTx">
        <pc:chgData name="Prabhu NATARAJAN" userId="b568c39d-4608-44ca-adc0-616f90d36460" providerId="ADAL" clId="{1DBA8C3B-81BB-4B45-B355-FBB3325DDD8D}" dt="2024-10-10T08:09:49.943" v="2723" actId="20577"/>
        <pc:sldMkLst>
          <pc:docMk/>
          <pc:sldMk cId="319651482" sldId="407"/>
        </pc:sldMkLst>
      </pc:sldChg>
      <pc:sldChg chg="modNotesTx">
        <pc:chgData name="Prabhu NATARAJAN" userId="b568c39d-4608-44ca-adc0-616f90d36460" providerId="ADAL" clId="{1DBA8C3B-81BB-4B45-B355-FBB3325DDD8D}" dt="2024-10-10T07:54:18.833" v="2319" actId="20577"/>
        <pc:sldMkLst>
          <pc:docMk/>
          <pc:sldMk cId="2233993190" sldId="408"/>
        </pc:sldMkLst>
      </pc:sldChg>
      <pc:sldChg chg="modNotesTx">
        <pc:chgData name="Prabhu NATARAJAN" userId="b568c39d-4608-44ca-adc0-616f90d36460" providerId="ADAL" clId="{1DBA8C3B-81BB-4B45-B355-FBB3325DDD8D}" dt="2024-10-11T06:27:48.612" v="3410"/>
        <pc:sldMkLst>
          <pc:docMk/>
          <pc:sldMk cId="4094961807" sldId="409"/>
        </pc:sldMkLst>
      </pc:sldChg>
      <pc:sldChg chg="modNotesTx">
        <pc:chgData name="Prabhu NATARAJAN" userId="b568c39d-4608-44ca-adc0-616f90d36460" providerId="ADAL" clId="{1DBA8C3B-81BB-4B45-B355-FBB3325DDD8D}" dt="2024-10-11T04:59:53.119" v="3100" actId="20577"/>
        <pc:sldMkLst>
          <pc:docMk/>
          <pc:sldMk cId="473817004" sldId="413"/>
        </pc:sldMkLst>
      </pc:sldChg>
      <pc:sldChg chg="modNotesTx">
        <pc:chgData name="Prabhu NATARAJAN" userId="b568c39d-4608-44ca-adc0-616f90d36460" providerId="ADAL" clId="{1DBA8C3B-81BB-4B45-B355-FBB3325DDD8D}" dt="2024-10-11T05:12:16.386" v="3397" actId="20577"/>
        <pc:sldMkLst>
          <pc:docMk/>
          <pc:sldMk cId="3293989612" sldId="421"/>
        </pc:sldMkLst>
      </pc:sldChg>
      <pc:sldChg chg="modNotesTx">
        <pc:chgData name="Prabhu NATARAJAN" userId="b568c39d-4608-44ca-adc0-616f90d36460" providerId="ADAL" clId="{1DBA8C3B-81BB-4B45-B355-FBB3325DDD8D}" dt="2024-10-10T06:35:54.760" v="186" actId="58"/>
        <pc:sldMkLst>
          <pc:docMk/>
          <pc:sldMk cId="2620905459" sldId="422"/>
        </pc:sldMkLst>
      </pc:sldChg>
      <pc:sldChg chg="modNotesTx">
        <pc:chgData name="Prabhu NATARAJAN" userId="b568c39d-4608-44ca-adc0-616f90d36460" providerId="ADAL" clId="{1DBA8C3B-81BB-4B45-B355-FBB3325DDD8D}" dt="2024-10-10T06:42:12.789" v="406" actId="20577"/>
        <pc:sldMkLst>
          <pc:docMk/>
          <pc:sldMk cId="3007559518" sldId="423"/>
        </pc:sldMkLst>
      </pc:sldChg>
      <pc:sldChg chg="modNotesTx">
        <pc:chgData name="Prabhu NATARAJAN" userId="b568c39d-4608-44ca-adc0-616f90d36460" providerId="ADAL" clId="{1DBA8C3B-81BB-4B45-B355-FBB3325DDD8D}" dt="2024-10-10T06:49:29.005" v="991" actId="20577"/>
        <pc:sldMkLst>
          <pc:docMk/>
          <pc:sldMk cId="3982654519" sldId="424"/>
        </pc:sldMkLst>
      </pc:sldChg>
      <pc:sldChg chg="modNotesTx">
        <pc:chgData name="Prabhu NATARAJAN" userId="b568c39d-4608-44ca-adc0-616f90d36460" providerId="ADAL" clId="{1DBA8C3B-81BB-4B45-B355-FBB3325DDD8D}" dt="2024-10-10T06:21:30.590" v="5" actId="20577"/>
        <pc:sldMkLst>
          <pc:docMk/>
          <pc:sldMk cId="1351734813" sldId="425"/>
        </pc:sldMkLst>
      </pc:sldChg>
      <pc:sldChg chg="modNotesTx">
        <pc:chgData name="Prabhu NATARAJAN" userId="b568c39d-4608-44ca-adc0-616f90d36460" providerId="ADAL" clId="{1DBA8C3B-81BB-4B45-B355-FBB3325DDD8D}" dt="2024-10-10T06:51:56.667" v="1166" actId="20577"/>
        <pc:sldMkLst>
          <pc:docMk/>
          <pc:sldMk cId="4214876460" sldId="427"/>
        </pc:sldMkLst>
      </pc:sldChg>
      <pc:sldChg chg="modNotesTx">
        <pc:chgData name="Prabhu NATARAJAN" userId="b568c39d-4608-44ca-adc0-616f90d36460" providerId="ADAL" clId="{1DBA8C3B-81BB-4B45-B355-FBB3325DDD8D}" dt="2024-10-10T07:46:40.140" v="1752" actId="20577"/>
        <pc:sldMkLst>
          <pc:docMk/>
          <pc:sldMk cId="2359735269" sldId="428"/>
        </pc:sldMkLst>
      </pc:sldChg>
      <pc:sldChg chg="modNotesTx">
        <pc:chgData name="Prabhu NATARAJAN" userId="b568c39d-4608-44ca-adc0-616f90d36460" providerId="ADAL" clId="{1DBA8C3B-81BB-4B45-B355-FBB3325DDD8D}" dt="2024-10-10T07:48:51.769" v="1787" actId="20577"/>
        <pc:sldMkLst>
          <pc:docMk/>
          <pc:sldMk cId="2360234814" sldId="429"/>
        </pc:sldMkLst>
      </pc:sldChg>
      <pc:sldChg chg="modNotesTx">
        <pc:chgData name="Prabhu NATARAJAN" userId="b568c39d-4608-44ca-adc0-616f90d36460" providerId="ADAL" clId="{1DBA8C3B-81BB-4B45-B355-FBB3325DDD8D}" dt="2024-10-10T06:26:05.512" v="8" actId="20577"/>
        <pc:sldMkLst>
          <pc:docMk/>
          <pc:sldMk cId="2023800419" sldId="772"/>
        </pc:sldMkLst>
      </pc:sldChg>
      <pc:sldChg chg="modNotesTx">
        <pc:chgData name="Prabhu NATARAJAN" userId="b568c39d-4608-44ca-adc0-616f90d36460" providerId="ADAL" clId="{1DBA8C3B-81BB-4B45-B355-FBB3325DDD8D}" dt="2024-10-10T06:30:27.003" v="181" actId="6549"/>
        <pc:sldMkLst>
          <pc:docMk/>
          <pc:sldMk cId="1096877145" sldId="773"/>
        </pc:sldMkLst>
      </pc:sldChg>
      <pc:sldChg chg="modNotesTx">
        <pc:chgData name="Prabhu NATARAJAN" userId="b568c39d-4608-44ca-adc0-616f90d36460" providerId="ADAL" clId="{1DBA8C3B-81BB-4B45-B355-FBB3325DDD8D}" dt="2024-10-10T06:46:03.117" v="933" actId="20577"/>
        <pc:sldMkLst>
          <pc:docMk/>
          <pc:sldMk cId="674403398" sldId="774"/>
        </pc:sldMkLst>
      </pc:sldChg>
      <pc:sldChg chg="add modNotesTx">
        <pc:chgData name="Prabhu NATARAJAN" userId="b568c39d-4608-44ca-adc0-616f90d36460" providerId="ADAL" clId="{1DBA8C3B-81BB-4B45-B355-FBB3325DDD8D}" dt="2024-10-11T07:07:41.085" v="3902" actId="20577"/>
        <pc:sldMkLst>
          <pc:docMk/>
          <pc:sldMk cId="1705993009" sldId="775"/>
        </pc:sldMkLst>
      </pc:sldChg>
      <pc:sldChg chg="add setBg">
        <pc:chgData name="Prabhu NATARAJAN" userId="b568c39d-4608-44ca-adc0-616f90d36460" providerId="ADAL" clId="{1DBA8C3B-81BB-4B45-B355-FBB3325DDD8D}" dt="2024-10-11T04:47:03.485" v="3095"/>
        <pc:sldMkLst>
          <pc:docMk/>
          <pc:sldMk cId="2675768210" sldId="841"/>
        </pc:sldMkLst>
      </pc:sldChg>
      <pc:sldChg chg="modNotesTx">
        <pc:chgData name="Prabhu NATARAJAN" userId="b568c39d-4608-44ca-adc0-616f90d36460" providerId="ADAL" clId="{1DBA8C3B-81BB-4B45-B355-FBB3325DDD8D}" dt="2024-10-10T06:54:16.061" v="1253" actId="12"/>
        <pc:sldMkLst>
          <pc:docMk/>
          <pc:sldMk cId="670429022" sldId="883"/>
        </pc:sldMkLst>
      </pc:sldChg>
      <pc:sldChg chg="add del">
        <pc:chgData name="Prabhu NATARAJAN" userId="b568c39d-4608-44ca-adc0-616f90d36460" providerId="ADAL" clId="{1DBA8C3B-81BB-4B45-B355-FBB3325DDD8D}" dt="2024-10-11T04:46:40.074" v="3092"/>
        <pc:sldMkLst>
          <pc:docMk/>
          <pc:sldMk cId="3913121393" sldId="88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03:04.088"/>
    </inkml:context>
    <inkml:brush xml:id="br0">
      <inkml:brushProperty name="width" value="0.05292" units="cm"/>
      <inkml:brushProperty name="height" value="0.05292" units="cm"/>
      <inkml:brushProperty name="color" value="#FFC000"/>
    </inkml:brush>
  </inkml:definitions>
  <inkml:trace contextRef="#ctx0" brushRef="#br0">20091 11942 24575,'43'0'0,"2"0"0,0 0 0,-20-12 0,1 0 0,19 6 0,-23-14 0,1 1 0,2 16 0,1 2 0,19-15 0,0 16 0,-8-11 0,1-1 0,-5 9 0,0 0 0,7-8 0,1-2 0,2 2 0,-2-1 0,-12 1 0,-1 0 0,7-3 0,-2 1 0,12-3 0,-6 4 0,-3 1 0,-9 5 0,8-4 0,-7-4 0,-24-9 0,35 17 0,-33-18 0,18 24 0,-1 0 0,-17 0 0,18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21:28.070"/>
    </inkml:context>
    <inkml:brush xml:id="br0">
      <inkml:brushProperty name="width" value="0.05292" units="cm"/>
      <inkml:brushProperty name="height" value="0.05292" units="cm"/>
      <inkml:brushProperty name="color" value="#FFC000"/>
    </inkml:brush>
  </inkml:definitions>
  <inkml:trace contextRef="#ctx0" brushRef="#br0">11800 4463 24575,'36'0'0,"-1"0"0,0 0 0,9 0 0,2 0 0,3 0 0,-7 0 0,3 0 0,2 0 0,-2 0 0,-2 0-820,-3 0 1,-2 0 0,-1 0 0,1 0 356,2 0 0,1 0 0,-2 0 0,-4 0 463,3 0 0,-4 0 0,3 0 0,-1 0 915,9 0-915,2 0 0,-26 0 0,5 0 0,-1 0 0,-3 0 0,25 0 0,-41 0 0,24 0 0,2 0 964,-22 0-964,22 0 0,-1 0 0,-25 0 0,41 0 2672,-41 0-2672,17 0 578,-7 0-578,-12 0 0,12 0 0,7 0 0,-17 0 0,17 0 0,-23 0 0,0 0 0,24 0 0,-18 0 0,33 0 0,-35 0 0,12 0 0,-16 0 0,23 0 0,-17 0 0,18 0 0,-24 0 0,23 0 0,-17 0 0,17 0 0,-7 0 0,-12 0 0,12 0 0,-16 0 0,0 0 0,0 0 0</inkml:trace>
  <inkml:trace contextRef="#ctx0" brushRef="#br0" timeOffset="3993">22454 4269 24360,'40'0'0,"-1"0"0,0 0 0,-1 0 0,3 0 0,0 0 0,-2 0 0,2 0 0,-2 0 0,4 0-656,-6 0 1,2 0-1,2 0 1,1 0 0,3 0 186,-3 0 1,2 0 0,1 0 0,2 0 0,1 0 0,0 0 0,1 0 103,-6 0 1,1 0 0,0 0 0,1 0 0,0 0 0,1 0 0,1 0 0,2 0 0,0 0 216,-3 0 0,1 0 0,2 0 0,1 0 0,1 0 1,0 0-1,0 0 0,0 0 0,0 0 0,0 0 1,-2 0-1,0 0 13,-1 0 1,-1 0-1,0 0 1,-1 0 0,1 0-1,-1 0 1,0 0 0,0 0-1,0 0 1,1 0 0,0 0 134,-1 0 0,1 0 0,0 0 0,1 0 0,0 0 0,0 0 0,0 0 0,-1 0 0,-1 0 0,-1 0 0,-1 0 0,-1 0-188,6 0 0,-1 0 1,-1 1-1,-2-1 1,0 0-1,-1 0 0,0 0 1,0-1 187,5-2 0,0 0 0,1-1 0,-2 0 0,-1 0 0,-2 1 0,-3 0 91,9 2 1,-3 0-1,-4 0 1,-1-2-92,1-4 0,-3-3 0,-7 4 2995,11 6-2995,-5 0 3276,-13 0-2074,-5 0 2074,-22 0-2934,-6 0 477,-34-24 0,37 18 0,-13-17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24:19.406"/>
    </inkml:context>
    <inkml:brush xml:id="br0">
      <inkml:brushProperty name="width" value="0.05292" units="cm"/>
      <inkml:brushProperty name="height" value="0.05292" units="cm"/>
      <inkml:brushProperty name="color" value="#FFC000"/>
    </inkml:brush>
  </inkml:definitions>
  <inkml:trace contextRef="#ctx0" brushRef="#br0">10319 16581 24575,'0'29'0,"0"-6"0,23-23 0,-17 0 0,18 0 0,-24 0 0,23 24 0,-17-18 0,18 17 0,-9-23 0,-11 16 0,12-12 0,-16 12 0,0-16 0,23 0 0,-17 23 0,41-17 0,-41 41 0,17-36 0,1 0 0,-12 14 0,-2 1 0,17-5 0,-5 4 0,-5-3 0,-11-16 0,18 18 0,-1-24 0,-17 0 0,18 0 0,-24 0 0,15 0 0,-11 0 0,12 0 0,-16-24 0,24 18 0,-19-41 0,19 41 0,-1-17 0,-17 7 0,18 12 0,-8-35 0,-13 33 0,13-41 0,8 26 0,-22-5 0,2 1 0,19 13 0,1 2 0,-19-14 0,19 1 0,-8 1 0,-15-2 0,2-3 0,16 4 0,1 1 0,-14-7 0,16 10 0,3-1 0,-14-6 0,-1 1-531,18-3 531,-9-7 0,1 0 0,9 13 0,-7-15 0,1 0 0,4 23 0,-3 0 0,-13-19 0,0 4 0,36 25-573,-18-35 573,1 9 0,-10 9 0,-1-3 0,-5-3 0,-1 3 0,9 3 0,3-5 0,-3 4 0,-16 17 0,33-19 0,-35 8 515,35 12-515,-33-11 0,18-9 0,-1 18 589,-17-17-589,33 23 0,-35 0 0,12 0 0,-16 0 0,0 0 0,23 0 0,-17 0 0,18 0 0,-24 0 0,0-24 0,23 18 0,-17-17 0,18 23 0,-24 0 0,0-16 0,0 12 0,0-11 0,0 15 0,0 0 0,15-24 0,-11 18 0,12-17 0,-16 23 0,23-24 0,-17 18 0,18-17 0,-24 23 0,0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25:31.676"/>
    </inkml:context>
    <inkml:brush xml:id="br0">
      <inkml:brushProperty name="width" value="0.05292" units="cm"/>
      <inkml:brushProperty name="height" value="0.05292" units="cm"/>
      <inkml:brushProperty name="color" value="#FFC000"/>
    </inkml:brush>
  </inkml:definitions>
  <inkml:trace contextRef="#ctx0" brushRef="#br0">4445 5398 24575,'26'0'0,"1"0"0,18-16 0,-18 12 0,-7-14 0,0-3 0,9-9 0,-3 16 0,1-1-498,-4-5 0,-1 1 498,3 4 0,1 2 0,19-8 0,-23-3 0,1 1 0,15 7 0,-1 2 0,-10-15 0,18 6 0,-4 7 0,-31 12 0,22-2 0,-1-4 0,-25-13 0,33 17 0,-35-18 0,11 1 326,-15 17-326,24-18 165,-18 24-165,17 0 0,-23 0 0,0-15 505,0 11-505,0-12 0,0-8 0,0 19 0,0-19 0,0 24 0,-23 0 0,17 0 0,-18 0 0,24 0 0,0 0 0,-15 0 0,11 0 0,-12-23 0,16 17 0,0-18 0,0 24 0,-23-16 0,17 13 0,-18-37 0,24 34 0,0-17 0,0-1 0,0 19 0,0-19 0,0 8 0,24-11 0,-3 5 0,3-9 0,3 0 0,3 14 0,1 0 0,-3-16 0,1-2-523,6 7 0,-1 3 523,-12 1 0,1 3 0,2 8 0,1-2 0,-4-17 0,1 2 0,4 24 0,-1 0 0,-11-26 0,-1 1 0,25 27 0,-11-11 0,-7 2 0,3 2 0,21 5 0,-20-17 0,1-1-1069,4 20 0,0 2 1069,-2-10 0,1 1 0,12 9 0,3 4 0,-4-1 0,0-2 0,5-7 0,0 0 0,-4 6 0,-2 0 125,-3-6 1,-3 0-126,12 8 0,-17 0 0,11 0 0,-10 0 0,16 0 0,-17 0 0,-13 16 2170,-15-12-2170,24 35 0,-18-9 0,4-8 0,3 1 0,11 4 0,-18 12 0,33-9 763,-35-1-763,11 10 0,-15-35 0,0 35 0,0-9 0,0-1 0,0 4 0,0-3 0,0-20 0,11 33 0,2 0 0,-7-31 0,6 17 0,-1 4 0,-11-5 0,0 17 0,0 0 0,0-18 0,0 6 0,0-3 0,0-18 0,0 21 0,0-3 0,0-26 0,0 35 0,-23-33 0,17 41 0,-33-41 0,35 17 0,-35-7 0,9-12 0,-15 11 0,18 9 0,-12-18 0,9 17-310,9-10 0,-3-2 310,-1-8 0,-1 0 0,-8 9 0,-1-1 0,11-10 0,-2-2-1339,-22 1 0,-2 0 1339,5 0 0,-1 0 0,13 0 0,-1 0 0,-1 0 0,-1 0 0,-2 0 0,1 0 0,0 0 0,0 0 0,-1 0 0,-4 0 0,-1 0 0,3 0 0,-8 0 0,0 0 0,2 0 0,-2 0 0,4 0 0,5 0 0,0 0 0,2 0 0,-2 0 0,1 0 0,-11 0 0,2 0 0,11 0 0,0 0 0,-7 0 0,1 0 0,14 0 0,0 0 0,-7 0 0,1 0 0,-11 0 0,18 0 0,3 0 0,2 0 0,-3-11 0,3-1 0,17 6 0,-19-16 0,1-3 0,17 3 0,-7-3 0,2-1 0,11 5 0,0-12 0,0 3 537,0 20-537,0-19 0,0-5 0,0 5 0,0-16 0,0 20 0,0-1 0,0-19 0,0 0 0,24 17 0,-18-11 1150,15 24 0,5 1-1150,3-16 0,-7 9 0,1 3 0,4 14 0,-7-15 0,0-1 0,9 14 0,-15-17 0,1-1 0,25 18 0,-13-17 0,-5 10 0,1 2 0,22 5 0,-19-6 0,-1 1 0,20 11 0,0 0 0,-19 0 0,-1 0 0,20 0 0,0 0 0,-20 0 0,1 0-1221,4 0 1,1 0 1220,8 0 0,3 0 0,3 0 0,0 0 0,-5 0 0,0 0 0,2 0 0,0 0 0,-2 0 0,1 0 0,4 0 0,0 0-320,-4 0 0,-2 0 320,-6 0 0,-5 0 0,-1 0 0,13 0 0,-11 0 0,0 0 0,-5 0 2352,-8 23-2352,-13-17 1190,13 18-1190,-16-24 0,0 0 0,0 23 0,0-17 0,0 18 0,0-1 0,0-17 0,0 18 0</inkml:trace>
  <inkml:trace contextRef="#ctx0" brushRef="#br0" timeOffset="6716">7303 6879 24575,'43'0'0,"-13"0"0,0 0 0,4 0 0,-3 0 0,0 0 0,-1 0 0,-1 0 0,10 0 0,-35 0 0,36 0 0,-35 0 0,19 0 0,-1 0 0,-1-23 0,5 17 0,13-18 0,-34 24 0,41 0 0,-26-23 0,3 19 0,3 2-727,7-10 0,1 0 727,-11 11 0,3 2 0,16 1 0,7-1 0,-6-4 0,-13-8 0,-1-1 0,3 9 0,5 2 0,-2-1 0,11-10 0,-3 0 0,-17 11 0,0 2 0,19-1 0,1 0 0,-12-1 0,-2 2 0,-5 11 0,1 0 0,5-10 0,3-3 0,0 6 0,-3 15 0,-2 8 0,4-6 0,10-11 0,3-5 0,-3 5 171,-11 11 0,-3 5 1,3-2-172,9-3 0,3-2 0,-7-1 0,-12-3 0,-1 1 0,2 4 0,3 1 0,-3-2 0,-6-6 0,-1 1 0,12 20 0,1-1 0,-7-18 0,1 1 0,1 25 0,0-5 0,-4-33 0,-1 2 0,-1 22 0,-2 12 0,1-7 0,3-13 0,-1 0-892,-7 15 1,-2 8-1,1-6 892,3-11 0,-1-1 0,-9 7 0,-2 4 0,3-6-450,12-8 0,-1-1 450,-7 16 0,-2 1 0,8-8 0,-3 1 0,-14 8 0,-2 2 0,10-8 0,-1 1 0,-9 14 0,-4 2 0,2-17 0,0 0 118,0 6 1,0 3-119,0 1 0,0 4 0,0-6 488,0-10 1,0-1-489,0 7 0,0 4 0,0-6 0,0 10 0,2-11 0,-4 1 0,-9-6 0,-1-1 804,6 17-804,-17-6 0,-17-11 0,31 17 0,-31-16 0,19-7 0,3-5 0,8-13 0,-19 2 0,-4 4 589,3 13-589,4-20 0,-1 0 0,5 21 0,-1-1 606,-12-19 1,-4-2-607,4 11 0,-1 6 0,1-4-1639,-9-3 1,-2-2 1632,5-3 0,-6 0 1,2 0-1,7-1 6,7 2 0,2 0-553,-8 0 1,-4 1 0,5-3 552,5-3 0,1 0 0,-3 5 0,-3 1 0,1-2 0,-1-6 0,0-2 0,-5 1 0,-3 0 0,7 0 0,-6 0-547,-6 0 0,0 0 547,6 0 0,8 0 0,-7 0 0,5 0 0,9 1 0,1-2 0,-7-9 0,0-4-145,-1 6 1,7-5 144,23-13 0,0 1 1420,-24 14 0,-4 0-1420,9-22 0,2-4 0,-5 11 0,-2 1 396,6 0 1,0-2-1,0-2-396,-1-6 0,0-3 0,3 4-48,5 6 1,-1 1 47,-3-10 0,-2-5 0,1 7 0,7 14 0,-1-1 0,0-8 0,-3-6 0,0-2 0,0 5 0,0 4 0,-1 4 0,0-6 0,1-4 0,0-6 0,0-2 0,1 0 0,3 5-981,2 0 1,3 3 0,-3-3 980,-7-4 0,-3-4 0,0 1 0,7 3 0,10 8 0,5 1 0,-5-2 0,-13-6 0,-7-5 0,-1 0 0,9 3 0,10 2 0,7 2 0,-5-1 0,-9 3 0,-4-3 0,-1 1 0,7 3-896,8-14 0,4 4 896,-8-4 0,1 4-166,6 12 0,2 1 166,-1-7 0,0 5 1053,0 14-1053,0-26 3276,0 25-3061,0-5 2174,0-12-2389,0 33 1233,0-41-1233,0 41 0,0-18 0,15 1 0,-11 17 0,12-18 0,7 24 0,-17 0 0,18 0 0,-24 0 0,23 0 0,-17 0 0,18 0 0,-9 0 0,-11 0 0,35 0 0,-33 0 0,18 0 0,-1 0 0,-17 0 0,18 0 0,-9 0 0,-11 0 0,12 0 0,8 0 0,-19 24 0,19-18 0,-11 17 0,-3 1 0,-4-18 0,34 17 0,-37 1 0,13-18 0,8 17 0,-18-7 0,17-12 0,-23 11 0,24 9 0,-19-18 0,19 17 0,-24 1 0,0-18 0,0 17 0,0-23 0,0 16 0,0-12 0,0 12 0</inkml:trace>
  <inkml:trace contextRef="#ctx0" brushRef="#br0" timeOffset="140418">19614 6632 8191,'0'-29'0,"0"5"3276,0 24-1489,0-15 1031,0 11-2818,0-12 1719,16-7-1719,-12 17 3276,12-18 0,-16 24-3044,23 0-232,-17-23 0,18 17 0,-24-18 0,23 9 0,-17 11 0,18-36 0,-24 35 0,0-43 0,15 27 0,-12-3 0,-2-3 0,15-18 0,-16 15 0,0-9 0,23 35 0,-17-11 0,18-9 0,-1-5 0,-17-1 0,18 7 0,-24 7 0,0 12 0,23-11 0,-17-9 0,18 18 0,-24-17 0,15 23 0,-11-24 0,35 18 0,-33-17 0,18 23 0,-1 0 0,-17 0 0,33 0 0,-11 0 0,17 0 0,0 0 0,-20 0 0,1 0 0,19 0 0,0 0 0,-17 0 0,4 0 0,-2 0 0,-18 0 0,31 0 0,0 0 0,-33 0 0,20 0 0,3 0 0,-12 0 0,4-2 0,1 4 0,-3 9 0,-1 1 0,5-9 0,-1 0 0,-2 10 0,-3-2 0,7-11 0,-13 23 0,9-17 0,-18 18 0,17-24 0,1 15 0,-18-11 0,14 15 0,-1 1 0,-15-14 0,12 18 0,7-1 0,-17-1 0,17 3 0,1 1 0,-18-5 0,6 10 0,-1 1 0,-11 1-354,0 1 0,0 1 354,0 10 0,0-19 0,0-1 0,0 20 0,0-10 0,0-1 0,0-1 0,2-2 0,-4 1 0,-9-9 0,-1-1 0,6 11 0,-10-4 0,-8 5 0,1-11 0,-10-11 0,11 18 0,-1 3 0,-2-19 0,3-1 0,0 32 0,-2-29 0,-3-2 0,5 7 0,-1-3 0,-3-16 0,-1 0 0,5 17 0,-1 1 0,-2-16 0,-1-2 0,4 10 0,-1-1 0,-10-9 0,-2-4-52,6 2 1,1 0 51,-3 0 0,1 0 0,5 0 0,-1 0 0,-4 0 0,-1 0 0,3 0 0,-1 0 0,-4 0 0,-2 0 0,0 0 0,1 0 0,6 2 0,-1-4 0,0-9 0,-2-1 0,-6 10 0,-1-2 0,5-14 0,0-3 0,-7 7 0,-1 0 0,-4-6 0,6-5 0,22 2 0,1 1 0,-18 7 0,5 3 0,23-4 0,-16 5 0,-3-1 0,3-18 0,-5 1 0,5-4 0,5 3 0,11 20 0,-7-22 0,2 2 0,11 24 0,0-41 0,0 25 811,0-5-811,0-12 0,0 9 0,0 1 0,0-10 0,0 11 0,0 7 0,0-3 0,0 24 0,24-24 0,-3 3 0,7-7 0,11 13 0,-33-9 0,41 18 0,-41-17 0,33-1 0,-11 18 0,-7-17 0,26 23 0,-41 0 0,18 0 0,-9 0 0,13 0 0,-7 0 0,26 0 0,-41 0 0,18 0 0,-1 0 0,-17 0 0,18 0 0,-9 0 0,-11 0 0,12 0 0,-16 0 0,0 23 0,23-17 0,-17 18 0,18-24 0,-24 0 0,0 23 0,0-17 0,0 18 0,23-24 0,-17 0 0,18 0 0,-24 15 0,0-11 0,0 12 0,0-16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27:38.884"/>
    </inkml:context>
    <inkml:brush xml:id="br0">
      <inkml:brushProperty name="width" value="0.05292" units="cm"/>
      <inkml:brushProperty name="height" value="0.05292" units="cm"/>
      <inkml:brushProperty name="color" value="#FFC000"/>
    </inkml:brush>
  </inkml:definitions>
  <inkml:trace contextRef="#ctx0" brushRef="#br0">8290 6544 24575,'0'0'0</inkml:trace>
  <inkml:trace contextRef="#ctx0" brushRef="#br0" timeOffset="2252">7867 6403 24575,'0'-29'0,"0"5"0,16 24 0,-12-24 0,11 19 0,-15-19 0,0 24 0,0-16 0,0 12 0,24-35 0,-18 33 0,4-16 0,3-3 0,11 4 0,-18-7 0,16 9 0,3-1 0,-4-25 0,3 17 0,3-1-957,-3-5 0,-3 0 957,-6 6 0,0 3 0,6 1 0,-3 3 0,-14-7 0,15 7 0,1 3 0,-14 12 0,17-7 0,1 3 0,-18 10 0,17 0 0,-23 0 1914,16 0-1914,-12 0 0,11 0 0,9 0 0,-18 0 0,17 0 0,1 0 0,-18 23 0,33-17 0,-35 18 0,12-9 0,-3 10 0,-3 1 0,-4 2-229,15 10 0,5-6 229,-4-26 0,5 33 0,12-11 0,-33-7 0,18 3 0,-1-1 0,-17-1 0,12 14 0,3 2 0,-7-16 0,0-1 0,6 19 0,5-5 0,2-24 0,-1-1 0,-11 23 0,-1-3 0,25-20 0,-36 20 0,-2 3 0,38-4 0,-33 1 0,18 9 0,-24-35 0,0 35 0,0-10 0,0 1 0,0 9 0,0-35 458,0 35-458,0-33 0,0 41 0,0-41 0,-11 17 0,-2 1 0,7-18 0,-33 17 0,13-14 0,1-2 0,-2-3 0,-9 15 0,1 1 0,14-14 0,-4 6 0,-1-1 0,-19-11 0,0 0-356,19 0 0,1 0 356,-20 0 0,22-9 0,0-5 0,-15-8 0,2-1 0,9-11 0,-5 4 0,1-2 0,15 10 0,4-1 0,3-17 0,-3-1 0,-13 15 0,3 1 0,18-7 0,2 2 0,-22 2 0,9-17 0,11 16 0,-12 5 0,16 9 0,-23 11 0,17-36 0,-41 35 0,41-43 0,-33 27 0,35-7 0,-12-11 0,-8 10 0,19-1 0,-19 8 0,1 5 712,17 13-712,-18-35 0,24 10 0,-23-1 0,20-3 0,0 4 0,-21 19 0,21-19 0,6-5 0,-3-11 0,24 12 0,-18-6 0,17 15 0,-23 18 0,24-17 0,-18 23 0,17-24 0,-23 18 0,24-17 0,-19 23 0,19 0 0,-8 0 0,-12 0 0,11 0 0,-15 0 0,24 0 0,-18 0 0,17 0 0,1 0 0,-18 0 0,17 0 0,-23 0 0,16 0 0,-12 0 0,11 0 0,9 0 0,-18 0 0,17 0 0,-23 0 0,0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31:16.580"/>
    </inkml:context>
    <inkml:brush xml:id="br0">
      <inkml:brushProperty name="width" value="0.05292" units="cm"/>
      <inkml:brushProperty name="height" value="0.05292" units="cm"/>
      <inkml:brushProperty name="color" value="#FFC000"/>
    </inkml:brush>
  </inkml:definitions>
  <inkml:trace contextRef="#ctx0" brushRef="#br0">6579 4833 24575,'0'-29'0,"0"-11"0,10 16 0,4-2-1639,0-7 1,1-1 1586,5-7 0,5 2 52,14 8 0,-3 1 0,-23-9 0,1 3 0,29 23 0,0-1 0,-25-31 0,-2 4 0,14 35 0,1 2 461,-17-28 1,-1 1-462,26 25 292,-18-17 1,3-1-293,15 19 0,3 4 0,-6-10 0,2-1 0,0 5 0,3 2 0,-4 1-1639,-10 2 1,1 0 1472,8-3 1,4-1 0,-3 2 165,-3 3 0,-1 2 5,15-1 0,0 0-5,-12 0 0,0 0 0,9 0 0,-5 0 0,-7 0-148,-1 0 1,-1 0 147,-2 0 0,-2 0 0,-1 0 0,3 0 0,11 0 3276,-36 0-2852,35 15-424,-16 9 0,-1 3 0,-7-6 0,3 1 0,8 4 0,6 5 0,3 1 0,-2 1 0,-3-1 0,-1 0 0,1 1 0,4 5-410,-6-7 0,3 3 1,3 2-1,0 2 1,1 0-1,-1 0 0,-1-2 1,-1-3 138,1 2 0,-1-3 1,0-1-1,-2 1 0,0 0 1,-1 2-77,0 4 1,-1 1 0,-1 2-1,-1-1 1,0 1 0,-1-1 346,-3-3 0,1 1 0,-2-1 0,0 0 0,-1 0 0,-2-1-656,0 2 1,-2 0-1,-1-1 1,1 1 0,1 1 579,1-2 0,2 2 0,0 0 0,0 0 0,0 0 0,0-1 76,2 5 0,0 0 0,-1-1 0,1-1 0,-1-4-477,7 6 0,-1-4 0,-2 2 477,-7-2 0,-2 3 0,0 0 0,1 0 163,1-1 0,2 1 0,-1-1 0,-2 0-163,-4-4 0,-2 0 0,-1-1 0,1 1 0,2-2 0,0-1 0,0 1 0,1 2 0,-1 1 0,1 2 0,-1 1 0,1-1 0,1-1-265,3 1 1,0-3 0,1 1 0,-2 3 264,-1 3 0,-2 3 0,0 2 0,0-1 0,1-2 0,-2-6 0,1-2 0,0 0 0,0 1 0,-1 0 0,2 3 0,-1 1 0,1 0 0,-2-1 0,-1-3 0,0 8 0,-3-4 0,3 3 0,2-6 0,3 3 0,0 1 0,0-2 0,-3-2 0,-2 6 0,-2-3 0,1 4 0,1-8 0,2 3 0,1 1 0,0 0 0,-2-1 0,-1 6 0,-1-1 0,-1-1 0,2-1 131,0-2 0,1-1 0,0 0 0,0 0-131,-1 3 0,0 0 0,-1 0 0,-1 0 0,-2-2 0,-2 0 0,1-1 0,1 1 0,3 0 0,2-1 0,0 1 0,-3-1-71,-3 0 0,-2 0 1,-1-1-1,2-1 71,2 6 0,1-1 0,1 5-96,0-9 1,1 3-1,1 3 1,0 1-1,-2-3 1,-2-3 95,-3-1 0,-4-4 0,1 0 0,2 4 0,2 0 0,3 2 0,0 2 0,0 1 0,-1-1 0,-2-2 0,-4 1 0,-1 0 0,-2-2 0,-1 0 0,2-2 0,0 1 0,0-1 0,0-1 0,0 3 27,0 2 0,0 3 0,0 1 0,0-2 0,0-3-27,0 6 0,0-3 0,0 0 15,0-7 1,0 0-1,0 0 1,0 1-16,0-3 0,0 0 0,0 1 0,0 3-151,0 1 0,0 3 1,0 1-1,0-1 1,0-2 150,0 0 0,0-3 0,0 1 0,0 0 0,1 3 0,0 1 0,0 0 0,-4 1 158,-4-6 0,-3 1 0,-2 0 0,2-2 0,2-2-158,4 3 0,2-3 0,-4 3-68,-7 0 1,-4 3-1,-3 2 1,1 0 0,2-2 67,4-4 0,2-1 0,0 1 0,0-1 0,0 0 0,-2 1 0,0 0 0,0 0 0,-1 1 0,0-1-9,0 3 1,-1 1-1,-1-1 1,1 0 0,1-1 8,-2 1 0,1-1 0,0 0 0,0-1 0,1 1 0,0 0 0,0 0 0,-1 1 0,-1-1 0,-1 1 0,-1 1 0,1 0 0,1-2 86,1 1 0,1-2 0,0 0 1,0 2-87,1 1 0,0 1 0,-1 2 0,0-3 0,-1-3 0,-7 5 0,-2-4 0,2 2-72,6 0 0,3 4 0,-1-1 0,0-1 72,0-8 0,-1 0 0,-1-1 0,0 1 370,-2 2 0,-1 1 0,0 2 1,1 1-371,4 1 0,1 3 0,1 1 0,-1-1 0,-2-5 0,-4-6 0,-1-3 0,-1 0 0,1 4-25,5 0 1,0 5 0,1 2 0,0 0-1,1-3 1,0-4 24,-6 7 0,0-5 0,0 1 0,1-3 0,0 0 0,1 1 0,1-1 419,0 11 0,3-1 0,-3-5-419,-9-2 0,-1-1 0,10-2 0,1 3 0,1-4 0,-1-2 0,1-1 0,0-2 0,1 1 0,0 1 714,-1 15 0,1 0-714,3-2 0,-2-2 0,-11-3 0,-1-1 0,14 2 0,-1 0 0,-15-1 0,1-2 0,14-6 0,0 1 154,-3-1 0,-4 2 1,3-5-155,-6 13 0,8-6 0,-2 1 0,-4-15 0,-1-1 0,6 1 0,-1-1 0,-12-9 0,1 1 1638,11 19 0,0-3-1328,-24-18-310,25 29 0,1 4 670,-9-28 0,-1-1-670,0 18 0,1 1 0,-3-11 0,-1-3 0,3-7 0,1-1 817,-1 8 1,0-3-818,-2-15 0,-1 0 0,3 21 0,1-1 0,-7-17 869,-4 14 0,3-1-869,20-15 183,-19 5 0,-4-2-183,11-7 0,-2 0 0,-3 0 0,-18 0 1313,16 0-1313,-10-16 626,35 12-626,-16-13 0,0-5 0,15-7 0,-19 6 0,1 1 0,17-6 0,-5-3 0,-2 0-1485,-10-5 1485,20-9 0,0-2 0,-16 18 0,-1 1 0,4-13 0,4-2 0,2 7 0,-1 0 0,-4 5 0,-3-1 0,4-1-1093,6-9 1,3-2 0,-4 0 673,-7 10 0,-4 0 1,-1 0-1,3-1-401,5-3 1,3-1 0,1-2 0,-2 0 650,-1-5 0,0-1 1,-1-1-1,-1 1-487,2 10 1,-2 0-1,1 0 1,0-2 0,3-1 650,3-1 0,3-1 0,2-2 1,-1-1-1,-1 0 0,-4 1-301,-4-1 1,-4-1-1,-2 1 1,-1-1 0,1-1-1,3 0 306,4 3 0,0-1 0,2 0 0,-1-1 0,2 0 0,-1 0 0,1 0-65,-1 0 0,1 0 1,1-1-1,-1 0 1,1 1-1,-2-2 0,0 1 65,-1 4 0,-1-1 0,-1 0 0,0 0 0,0 0 0,1 0 0,1 0 0,2 0-42,1-4 1,3 0-1,2 0 1,0 0-1,0 0 1,-2-1-1,-3-1 42,-1 8 0,-2-1 0,-1-1 0,-2 0 0,1 1 0,-1-1 0,2 0 0,0 1 0,2 0 0,1-7 0,1 1 0,1 1 0,0-1 0,1 0 0,0 0 0,-1-2 0,0 8 0,1-1 0,-1 0 0,0-1 0,0 0 0,1 0 0,-1 0 0,0 2 0,1 0 0,-1-7 0,0 1 0,1 0 0,0 1 0,-1 0 0,1 0 0,-1-2 0,1 4 0,-1 0 0,1-1 0,-1-1 0,1 1 0,-1 0 0,0 0 0,0 1 0,-2-3 0,1 0 0,-1 1 0,0 0 0,-1 0 0,1 0 0,-1-1 0,1 4 0,-1-1 0,-1 0 0,1 0 0,0 0 0,0 0 0,1 0 0,1 1 0,1-4 0,1 1 0,1 0 0,0 0 0,1 0 0,-1-1 0,1 0 0,-1 1 0,1 1 0,0 0 0,-1-1 0,1-1 0,1 0 0,-1-2 0,1 0 0,1 6 0,1-1 0,-1-1 0,1 0 0,0-1 0,1-1 0,-1 1 0,1 0 0,-1 0 0,0 2 0,0 0 0,1-4 0,-1 1 0,0 0 0,0 1 0,1 0 0,-1 1 0,0-1 0,-1 1 0,0 0 0,0 1 0,0 0 0,-1 0 0,0 1 0,0-1 0,0 1 0,0 2 0,0 0 0,1 1 0,0-9 0,0 2 0,1 1 0,0 1 0,-1 2 0,0 1 0,-3-6 0,0 3 0,-1 0 0,2-1 0,2 4 0,2-1 0,0-1 0,-1 0 0,-1 0 0,-2 5 0,-1-1 0,0 0 0,-1 0 0,1 1 0,1 0 0,1-5 0,1 2 0,1 0 0,-1 0 0,-1 0 34,-2 2 1,-2 0-1,1 1 1,0-1 0,1 1-35,3-7 0,1-1 0,1 1 0,-1 1 109,0 5 0,0 1 0,0 0 1,0 1-110,0 0 0,0 1 0,0-1 0,0 0 0,0-4 0,0 0 0,0-1 0,0 2 0,0 2 0,0 1 0,0-1 0,0 0 0,0-5 0,0-2 0,0 1 0,0 0 91,0 4 1,0 1 0,0-1 0,0 0-92,0-2 0,0-1 0,0-1 0,0-1 0,0 3 0,0-1 0,0-2 0,0 1 0,0 2 0,0-5 0,0 1 0,0 1 0,0-1 0,0 7 0,0-1 0,0 0 0,0 1 0,0 2 0,0-12 0,0 2 0,0 3 406,0 8 1,0 2-1,0 0-406,0-4 0,0 0 0,0 3 919,-1-2 1,2 2-920,6 2 0,2-1 0,-1 2 0,-6-2 0,2 1 0,7 1 0,1-2 0,-3-10 0,-2 2 0,-5 19 0,0 1 1440,4-11 1,3-3-1441,2-5 0,2 4 0,16 1 1638,-14-6 0,0 4-1368,8 19 1226,-15-14 0,0-2-1496,5 16 0,1 0 0,1-9 0,0-5 0,0 5 0,1 10 0,-2-1 0,0-16 0,-5 2 0,-9 14 1940,16-25-1940,-12 41 28,12-41-28,-16 41 962,23-17-962,-17 23 0,18-16 0,-24 12 0,23-11 0,-17-9 0,17 18 0,-23-17 0,0-1 0,0 18 0,0-17 0,0 7 0,16 12 0,-12-11 0,12 15 0,-16 0 0,0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31:41.247"/>
    </inkml:context>
    <inkml:brush xml:id="br0">
      <inkml:brushProperty name="width" value="0.05292" units="cm"/>
      <inkml:brushProperty name="height" value="0.05292" units="cm"/>
      <inkml:brushProperty name="color" value="#FFC000"/>
    </inkml:brush>
  </inkml:definitions>
  <inkml:trace contextRef="#ctx0" brushRef="#br0">7479 2187 24575,'26'0'0,"1"0"0,18 0 0,-2 0 0,4 0 0,-8 0 0,0 0-1462,7 0 0,-1 0 1462,-8 0 0,0 0 0,-3-1 0,1 2 0,1 7 0,2 0-1091,9-6 0,2 0 1091,-1 6 0,0 0 0,-3-8 0,0 0 0,3-1 0,0 2 0,-11-2 0,1 0 0,-1 3 0,-3 4 0,-2 4 0,4-3 0,2-5 0,3-2 0,0 0 0,0 4-84,-4 6 1,-2 3-1,2 1 1,1-4 83,8-6 0,3-4 0,0-1 0,-1 4 0,-7 5 0,-1 4 0,0-1 0,1-3 0,6-5 0,0-2 0,1-2 0,-1 2-437,-5 2 0,0 2 0,0-1 1,2 0 436,-4-4 0,2 0 0,0-1 0,1 1 0,0 1-630,4 2 1,1 2 0,1 1-1,-1-1 1,-3-1 629,0-2 0,-2-1 0,-1 0 0,0 1 0,5 3 0,0 2 0,-1 0 0,-3-2-85,-3-4 0,-3-2 1,-1 1 84,-2 0 0,-1 0 0,2 0 0,9 0 0,2 0 0,0 0 0,-7 0 0,0 0 0,0 0 0,3 0 0,0 0 0,0 0 0,-4 0 0,-1 0 0,1 0 0,2 0 0,1 0 0,-2 0 0,-6 0 0,-1 0 0,5 0 0,5 0 0,7 0 0,2 0 0,0 0 0,-5 0 0,-7 0 0,-4 0 0,1 0 0,5 0 0,1 0 0,5 0 0,2 0 0,1 0 0,-1 0 0,-4 0 140,6 0 0,-3 0 1,-1 0-1,5 0-140,-6 0 0,2 0 0,2 0 0,0 0 0,0 0 0,0 0 0,-3 0 0,1 0 0,-1 0 0,0 0 0,0 0 0,1 0-424,2 0 0,1 0 0,0 0 0,0 0 0,-2 0 0,-1 0 424,-2 0 0,-3 0 0,-1 0 0,2 0 0,2 0 0,-1 0 0,3 0 0,2 0 0,1 0 0,-2 0 0,-4 0 0,-3 0 401,-1 0 1,-5 0-1,0 0 1,5 0-402,3 0 0,6 0 0,4 0 0,1 0 0,-2 0 0,-4 0 0,-7 0-245,7 0 0,-8 0 1,3 0 244,1 0 0,3 0 0,0 0 0,-1 0 0,-5 0 0,-1 0 0,-1 0 0,-3 0 0,1 0 0,-4 0 0,2 0-307,9 0 0,2 0 1,-3 0 306,6 0 0,-4 0 1424,-13 0 0,0 0-1424,19 0 0,-6 0 1295,-18 0-1295,17 0 0,-4 0 3276,-31 0-3257,22 0 0,-2 0 2444,-24 0-2463,33 0 1736,-35 0-1736,36 0 963,-35 0-963,19 0 0,-1 0 0,-17 0 0,18 0 0,-24-24 0,0 18 0,-24-17 0,18 23 0,-17 0 0</inkml:trace>
  <inkml:trace contextRef="#ctx0" brushRef="#br0" timeOffset="31522">7620 6068 24575,'29'0'0,"-3"-11"0,-5-2 0,-15 7 0,18-17 0,-8 23 0,-13 0 0,37 0 0,-34-16 0,41 12 0,-26-11 0,3 2 0,3 2 0,18 5 0,-18-6 0,-1 1 0,19 11 0,-19-10 0,-1-4 0,-2 0 0,-1-1 0,2 1 0,-3-2 0,7-23 0,11 35 0,-10-35 0,1 33 0,-11-17 0,1-1 0,7 18 0,-4-11 0,-1-5 0,8-5 0,9 5 0,-26-2 0,1 1 0,32 1 0,-24-2 0,1-3 0,3 4 0,-1 1 0,-4-7 0,4 7 0,-3 5 0,-16 13 0,18-35 0,-9 33 0,-11-18 0,12 24 0,7 0 0,-17-23 0,41 17 0,-41-18 0,18 24 0,-24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34:04.325"/>
    </inkml:context>
    <inkml:brush xml:id="br0">
      <inkml:brushProperty name="width" value="0.05292" units="cm"/>
      <inkml:brushProperty name="height" value="0.05292" units="cm"/>
      <inkml:brushProperty name="color" value="#FFC000"/>
    </inkml:brush>
  </inkml:definitions>
  <inkml:trace contextRef="#ctx0" brushRef="#br0">19368 10654 24575,'29'0'0,"18"0"0,-41 0 0,20 0 0,14 0 0,-4 0 0,7 0-709,-5 0 0,10 0 1,6 0-1,0 0 709,-11 0 0,1 0 0,1 0 0,2 0 0,2 0 0,1 0 0,-7 0 0,2 0 0,2 0 0,0 0 0,2 0 0,-1 0 0,-1 0 0,0 0 0,-2 0-469,5 0 1,-1 0 0,0 0 0,-2 0 0,1 0 0,-1 0 0,0 0 165,-2 0 0,3 0 0,-1 0 0,0 0 0,-4 0 1,-4 0-1,-6 0 303,9-1 0,-4 2-267,-2 6 0,2 2 1,-4-2 266,-7-4 0,1 0 0,15 5 0,8 2 0,-8-4 0,6-6 0,-1 0 0,2 0 0,-19 0 0,-1 0 0,-2 0 0,0 0 0,7 0 0,-1 0-261,11 0 261,-18 0 0,-3 0 0,-2 0 0,10 0 0,-2 0 1322,-20 0-1322,19 0 0,5 0 0,11 0 1638,-17 0 0,1 0-695,5 0 0,0 0-943,11 0 0,-8-11 0,1-2 0,-13 10 0,1 0 0,8-8 0,0-1 0,-8 3 0,-1 2 0,5 5 0,1 0 0,10-6 0,-2 1 0,-13 6 0,-1 2 617,8-1 1,-3 0-618,-2 0 0,17 0 0,0 0 0,-18 0 441,12 0-441,-33 0 0,18 0 0,-1 0 1133,-17 0-1133,18 0 0,-9 0 0,-11 0 0,12 0 0,-16 0 0,23 0 0,-17 0 0,18 0 0</inkml:trace>
  <inkml:trace contextRef="#ctx0" brushRef="#br0" timeOffset="2867">7867 12612 24575,'39'0'0,"0"0"0,1 0 0,-2 0 0,1 0 0,2 0 0,-1 0 0,0 0 0,0 0 0,0 0 0,3 0-656,-1 0 1,3 0-1,0 0 1,1 0 0,-3 0-165,7 0 1,-2 0 0,0 0 0,-2 0-1,-4 0 1,-1 0 0,0 0 0,0 0 384,5 0 1,1 0 0,-1 0 0,-3 0 434,1 0 0,-2 0 0,2 0-44,1 0 0,4 0 0,0 0 0,-4 0 44,-5 0 0,-2 0 0,1 0 0,0 0 0,1 0 0,0 0 0,0 0-682,9 0 0,0 0 0,0 0 682,-7 0 0,2 0 0,-1 0 0,-1 0 0,6 0 0,-1 0 0,-1 0 434,0 0 1,0 0-1,-3 0-434,3 0 0,2 0 0,-5 0 0,5 0 0,0 0 0,-5 0 0,-6 0 0,-4 0 0,3 0 0,5 0 0,4 0 0,-1 0 0,-7 0 0,-1 0 0,-6 0 1192,-3 0 0,-3 0-1192,16 0 2657,-34 0-2657,41 0 3276,-42 0-2564,19-24 2378,-24 18-3090,16-17 368,-12 23-368,11 0 0,9 0 0,-18 0 0,17 0 0,-23 0 0,0-24 0,0 18 0,0-17 0,0 23 0</inkml:trace>
  <inkml:trace contextRef="#ctx0" brushRef="#br0" timeOffset="10184">7003 14552 24575,'0'-26'0,"0"-1"0,0-18 0,-3 2 0,6-4-1093,10 16 1,6 0 0,-4-1 469,-11-2 0,-3 0 0,5 0 623,18-2 0,8 1 0,-1-2 0,-11 3 0,-2-3 0,-1 0 0,0 2-957,1-1 0,-1 2 1,3-2 956,5-3 0,3-3 0,1-1 0,-1 1-626,-5 3 0,-2 0 0,1 1 0,2 1 626,3 2 0,1 0 0,2 2 0,-1 1 0,-3 1 0,1 2 0,-1 0 0,0 0-543,8-10 0,-1 1 0,-2 5 543,3 6 0,-1 3 475,6-3 0,2-3-475,-5 4 0,1-2 0,-2 4 0,4 7 0,1 1 0,-2-6 0,2-3 0,1 3 0,-3 6 0,-1 1 0,2 1 75,-5 1 1,1 0 0,1 0 0,0 1-76,0 0 0,0 1 0,1 0 0,-1 0 0,11-4 0,0 0 0,0 0 0,-1-2 0,-1 0 0,1 0 287,-9 5 0,0 0 0,1 1 0,-1 1-287,12-1 0,1 3 0,-2-3 0,0-2 0,0-2 0,-3 4 52,-6 8 1,-2 4 0,-1-3-53,14-6 0,-4 1 0,-13 6 0,1 2 0,15-1 0,0 0 0,-16 0 0,0 0 0,1 0 0,1 0 0,0 0 0,10 0 0,0 0 0,-6 0 0,2 0 0,-1 0 0,-1 0 0,0 0 0,1 0 0,-2 0 0,0 0 0,3 0-598,3-1 0,3 0 0,0 1 0,-3 2 598,1 2 0,-4 2 0,3-1 0,-4-3 0,1-3 0,1 1 0,-1 3 152,-1 5 1,-1 2 0,1 1 0,0-1-153,6 1 0,1 0 0,0 0 0,-1 2 0,-4 0 0,0 2 0,-2 0 0,1-2 141,-2-1 0,1-1 1,-2 0-1,-2 0-141,0 5 0,-3 1 0,-4-2 0,14 6 489,-6-8 1,0 2-490,-13 4 0,-2 1 0,-1-5 0,3-1 0,13 9 0,0-1 0,-15-8 0,-1 0 0,16 5 0,1 1 0,-14-6 0,-3 1 1638,-6 8 0,-1-1-1432,25 6-206,-11 11 0,-7-33 0,-7 15 0,-4 5 0,-10 3 1903,0 1-1903,0 9 0,0-12 0,0 18 0,0 0 0,-11-6 0,-2-3 0,7-9 747,-11 16 0,-5 1-747,-5-11 0,17-3 0,-2 1 0,-11-6 0,-1 1 0,14 3 0,-1 2 0,-11 3 0,-4 1 0,-1 0-1010,5-3 0,0-1 0,0 2 1010,-1 1 0,-1 2 0,0 1 0,-1-1 0,-3 4 0,-1 0 0,1 0 0,1-3 0,0 1 0,2-2 0,-2 2 0,5-5 0,-1 2 0,-1 2 0,0-2 0,2-5 0,-3 1 0,1-4 0,-2 2 0,-2 3 0,-3 4 0,0-1 0,2-1 0,-2 0 0,2-2 0,-5 4 0,2-6 0,-5 4 0,-3 2 0,0-1 0,1-2 0,5-3 0,-6 3 0,4-4 0,-3 3 0,4-4 0,-2 3 0,-2 0 0,2-1 0,2-3 0,-2 0 0,3-4 0,-3 1 0,2-1 0,-3 0 0,0 0 0,1-2 0,-5 0 0,1-2 0,-6 4 0,9-2 0,-6 4 0,-3 2 0,-1 1 0,1-3 0,3-3 0,4-5-1093,-6-6 1,5-7 0,-5 6 1037,6 7 1,-6 6 0,-1 2 0,0 1 0,3-5 0,6-7 54,1-10 0,5-5 0,-1 3 0,-12 13 0,-1 3 0,1-3-570,-2-12 1,0-1 569,7 6 0,-1 1 0,3-2 0,5-6 0,-1-2 0,-4 1 0,-5 0 0,3 0-303,-8 0 1,0 0 302,1 1 0,-4 0 0,0-3 156,12-2 0,0-2 0,0-1 0,-1 0-156,-2 1 0,0 0 0,0-1 0,-1-3 44,-3-5 1,-2-2-1,1-2 1,2 1-45,8 4 0,1 0 0,0 0 0,-2 0-448,-6-1 1,-3 0-1,0 0 1,3-1 447,6-2 0,1-2 0,2 0 0,-2 3 0,0 6 0,1 2 0,-1-1 0,0-3 0,-3-7 0,1-4 0,-1-3 0,0 0 0,4 3 0,0-2 0,-1 0 0,1-1 0,1 1-456,-5-3 0,1 1 1,1-1-1,-2-5 456,7 3 0,-2-2 0,0-3 0,1-1 0,0-2 0,1 0 0,4 1 0,1-1 0,1-2 0,0 0 0,1-1 0,0 0 0,1 1-173,2 1 1,0 1 0,1 0 0,1-1-1,0 0 1,0-1 0,-1-1 172,1 0 0,0-3 0,-1 0 0,1-2 0,0 2 0,0 0 0,2 2 0,1 3-95,-4-7 0,3 3 0,0 2 1,1 0-1,0 1 95,0 2 0,0 1 0,1 0 0,1 1 0,0 1 83,1-5 0,2 1 0,-1 2 0,-1 0-83,-8-6 0,-2 3 0,5-3 0,10 6 0,3-2 0,1 0 0,-1 5 965,-6-10 0,3 4-965,9-2 0,2 1 0,-1 3 0,0 4 0,0-8 1638,-2 15 0,4 5-1483,21 7 3121,7 16-1973,-1 0-1303,2 0 0,1 0 3276,1 0-3091,-4 0 1,3 0-808,4 0 1,3 0 621,4 0 0,4 0 0,-7 0 0,2 0 0,1 0-960,3 0 0,1 0 0,1 0 960,-4 0 0,0 0 0,2 0 0,1 0-820,1 0 1,1 0 0,1 0 0,0 0 519,-5 0 0,1 0 0,0 0 0,1 0 1,1 0-213,-5 0 1,1 0 0,0 0-1,1 0 1,-2 0 0,-2 0 511,10 0 0,-2 0 0,-1 0 0,0 0 0,-6 0 0,1 0 0,0 0 0,0 0 0,-2 0-285,6 0 0,-2-1 0,0 1 0,0 1 285,1 2 0,-1 0 0,0 2 0,2 0 0,-7-1 0,1 1 0,0 0 0,-1 1 0,-1 1 0,6 3 0,-2 1 0,-1 1 0,-3 0-8,2 3 0,-3 1 0,1-2 8,5-4 0,1-2 0,-3 2 0,1 9 0,0 1 509,-6-10 1,2-2 0,-1 3-510,-5 6 0,-1 2 0,-1-2 1233,5-2 0,0 0-1233,7 4 0,-1 1 0,-13-7 0,-2 1 0,8 9 0,-1-1 1638,-11-7 0,-1 0-1403,5 6 1,-3-3-236,-2-14 2696,1 12-2696,1-16 2643,-18 23-2643,-6-17 0,-19 7 0,-7-3 0,-8-10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35:51.130"/>
    </inkml:context>
    <inkml:brush xml:id="br0">
      <inkml:brushProperty name="width" value="0.05292" units="cm"/>
      <inkml:brushProperty name="height" value="0.05292" units="cm"/>
      <inkml:brushProperty name="color" value="#FFC000"/>
    </inkml:brush>
  </inkml:definitions>
  <inkml:trace contextRef="#ctx0" brushRef="#br0">15434 2558 24575,'39'0'0,"-1"0"0,1 0 0,6 0 0,-7 0 0,8 0 0,-5 0-1639,-4 0 1,-1 0 1033,0 0 1,4 0 0,1 0-231,6 0 1,0 0 0,0 0 834,-4 0 0,-2 0 0,1 0 0,3-1 0,2 0 0,-2 3 0,-3 4 0,-1 4 0,1-3 0,4-4 0,1-3 0,2 3-452,-5 5 1,2 4 0,0-1-1,-2-3 452,2-5 0,-2-3 0,1 1 0,-7 3 0,0 0 0,1 1 0,-1-2-460,9-3 0,0-1 1,2 2 459,-9 2 0,2 2 0,2 1 0,-1-1 0,-2-1 0,0-2 0,-2-1 0,0-1 0,4 3 0,2 3 0,4 2 0,3 2 0,-1-1 0,-4 0 0,-6-4 0,-2-2 0,-6-2 0,4 1 0,1 2 0,4 0 0,2 1 0,-1 0 0,-4 1 0,8 2 0,-4 0 0,2-1 0,-2-5 0,3-2 0,-1 0 0,-2 4 0,4 8 0,-1 4 0,0-5-568,2-7 1,0-5 0,-1 2 567,-8 3 0,-1 2 0,-1 0 0,-3 2 0,-1 1 0,2-3 0,9-3 0,2-3 0,-1 3-114,-11 4 0,-2 2 0,4-1 114,5-1 0,5-1 0,1 0 0,-5-2 0,-4-2 0,-2-1 0,2 2 0,3 5 0,4 4 0,0-1 0,-2-3 0,5-5 0,-1-3 0,-1 1 0,-2 4 0,-1 1 0,2-1 0,-3-4 0,3-1 0,0-1 0,-1 1 0,-5-1 0,-1 1 0,0-1 0,0 3 0,2 3 0,-1 1 0,2 1 0,2-2 0,-1-2 0,1-2 0,2-1 0,2 1 0,3 0-122,-6 2 1,4 0-1,3 0 1,0 1 0,1-1-1,-1 0 1,-2 0 0,-3-1 121,0-1 0,-2-1 0,-2 0 0,-1 0 0,3-1 0,2 1-68,-2 0 0,3-1 0,2 0 0,0 1 0,1-1 0,-2 2 1,-2-1-1,-3 2 68,7 2 0,-3 1 0,-2 0 0,-2 1 0,-1-3 0,0-1 0,-2-1 0,0 0 0,1 1 0,-1 2 0,1 2 0,1-1 0,-1 0 0,-1-1 0,2-3 0,-1-1 0,-1-1 0,-5 1 0,8 0 0,-1 0 457,1 0 1,3 0 0,-4 0-458,-4 0 0,-3 0 749,1 0 0,0 0-749,-1 0 0,-1 0 3276,11 0-2840,-20 0 1,1 0-437,19 0 0,0 0 0,-18 0 0,12 0 0,-33 0 0,41 0 3202,-41 0-3202,18 0 2346,-9 0-2346,-11 0 1287,36 0-1287,-35 0 481,19 0-481,-1 0 0,-17 0 0,18 0 0,-48 0 0,-5 0 0,0 0 0,5 0 0</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13T15:30:28.127"/>
    </inkml:context>
    <inkml:brush xml:id="br0">
      <inkml:brushProperty name="width" value="0.10583" units="cm"/>
      <inkml:brushProperty name="height" value="0.10583" units="cm"/>
      <inkml:brushProperty name="color" value="#FFFF00"/>
    </inkml:brush>
  </inkml:definitions>
  <inkml:trace contextRef="#ctx0" brushRef="#br0">10482 1296 2,'0'0'17,"0"0"0,0 0-6,0 0 0,-25-13-4,22 33 0,-9 9-3,2 17 4,-6 7-2,0 17-1,-7 4-1,1 7 2,-2-6-2,-5 0 0,3-3-3,1-8 2,1-5-3,3-12 2,3-7-2,5-8-2,1-10 0,7-7-3,5-15-7,0 0-14,9 0-8,0-14-2</inkml:trace>
  <inkml:trace contextRef="#ctx0" brushRef="#br0" timeOffset="372">10277 1758 13,'0'0'30,"0"0"-13,13 5-6,-13-5 2,19 26-3,-7-6 0,9 8-4,2 6 1,5 10-2,2 0 1,4 4-4,-1 0-1,2 0 1,0-3-1,-2-4 0,-5-3-1,0-12 1,-5 2-1,-5-9 1,-4-2 0,-4-7-1,-3 1 0,-7-11-3,10 5-4,-10-5-16,-9-18-12,9 18-1</inkml:trace>
  <inkml:trace contextRef="#ctx0" brushRef="#br0" timeOffset="2663">10798 432 9,'0'0'13,"-32"-43"1,32 43-3,0 0 0,0 0-1,0 0-2,0 0 1,0 0-3,-45-17-1,45 17 0,0 0 0,0 0 0,-45 9-2,45-9 0,0 0 1,-42 27-1,42-27-2,0 0 1,-52 47-1,52-47 0,-35 43-1,35-43 0,-34 50 0,34-50-1,-30 54 1,30-54 0,-22 59-1,22-59 1,-12 58 0,12-58 0,-4 54 0,4-54 0,7 49 1,-7-49-1,0 0 1,33 55-1,-33-55 1,0 0-1,53 25 2,-53-25-1,44 0 0,-44 0 0,49-20 0,-49 20 1,49-31-1,-49 31 1,47-43-1,-47 43 2,39-55-1,-39 55 0,27-60-1,-27 60 0,15-64 0,-15 64 0,0-60-1,0 60 0,-18-53 1,18 53-2,-31-43 1,31 43-1,0 0-1,-59-47-5,59 47-3,-42-16-10,42 16-16,0 0-1,-57 3 0</inkml:trace>
  <inkml:trace contextRef="#ctx0" brushRef="#br0" timeOffset="3287">10976 519 10,'0'0'24,"0"0"-4,0 0-3,0 0-3,0 0-2,0 0-2,0 0-2,0 0-1,0 0-1,0 0-2,0 0-1,0 0 0,45-42-2,-45 42 1,43-7-1,-43 7-1,50-7 0,-50 7-1,52-8-5,-52 8-5,48-6-12,-48 6-12,42 0 0</inkml:trace>
  <inkml:trace contextRef="#ctx0" brushRef="#br0" timeOffset="3618">11152 497 23,'0'0'28,"0"0"-9,0 0-4,0 0-2,0 0-4,0 0-2,-44 49 0,44-49-3,0 0 0,-8 48-2,8-48-1,0 0-1,-6 58 1,6-58-1,0 0 1,-7 58-1,7-58-1,0 0-2,-4 49-3,4-49-7,0 0-11,0 0-11,0 0 0</inkml:trace>
  <inkml:trace contextRef="#ctx0" brushRef="#br0" timeOffset="4603">11168 493 9,'0'0'11,"0"0"2,0 0-7,0 0 0,0 0 0,0 0-3,0 0 1,0 0 0,0 0 0,0 0 0,0 0 1,0 0 0,0 0 1,0 0 0,0 0-2,0 0 0,0 0 1,-13 53-3,13-53 2,0 0-2,-5 56-1,5-56 1,-6 46-1,6-46 1,-7 45 0,7-45 1,-7 42 0,7-42-2,0 0 1,-13 57 0,13-57-1,0 0 0,-6 44 0,6-44 0,0 0 0,0 0-1,0 0-3,0 0-3,0 0-13,0 0-16,0 0 0,0 0-1</inkml:trace>
  <inkml:trace contextRef="#ctx0" brushRef="#br0" timeOffset="5371">11466 455 20,'0'0'21,"0"0"-2,0 0-4,0 0-2,0 0-2,0 0-1,0 0-4,0 0 0,0 0 0,0 0-3,0 0 0,0 0 0,0 0-1,0 0 0,0 0-1,-16 57 1,16-57 0,-15 46-2,15-46 0,-14 52 0,14-52 0,-14 55 0,14-55 0,-13 50 2,13-50-2,-10 44 1,10-44-2,0 0-3,-10 46-1,10-46-4,0 0-14,0 0-12,0 0-1,0 0 1</inkml:trace>
  <inkml:trace contextRef="#ctx0" brushRef="#br0" timeOffset="5829">11708 364 24,'0'0'30,"0"0"-9,0 0-2,0 0-7,0 0-2,0 0-2,44-21-1,-44 21-3,0 0 0,0 0-1,0 0 0,0 43 0,0-43-1,0 0-1,-12 62 0,12-62-1,-7 54 1,7-54-1,-9 58 0,9-58-1,-8 61 1,8-61 0,-9 59 0,9-59 0,-7 50 1,7-50-1,0 0-1,-8 58-1,8-58-3,0 0-4,0 0-8,0 0-11,0 0-10,0 0 1</inkml:trace>
  <inkml:trace contextRef="#ctx0" brushRef="#br0" timeOffset="6205">11548 641 8,'0'0'22,"-45"0"-3,45 0 0,0 0-4,0 0-3,0 0-2,0 0-2,0 0 0,0 0-1,0 0-2,0 0-1,-16-47 0,16 47 0,0 0 0,0 0-2,56-45 0,-56 45-1,0 0 0,56-28 0,-56 28-1,0 0 0,55-19-2,-55 19-3,0 0-9,43-3-23,-43 3 1,0 0-3</inkml:trace>
  <inkml:trace contextRef="#ctx0" brushRef="#br0" timeOffset="7054">12028 423 3,'0'0'31,"0"0"-9,6-42-4,-6 42-1,0 0-7,0 0 0,0 0-4,0 0 1,0 0-1,-13 46-3,13-46-1,0 0 0,-19 50-1,19-50 0,-15 42 0,15-42 0,-15 41 0,15-41 0,-14 42-1,14-42 2,0 0-2,-17 58 2,17-58-1,0 0 0,0 0 1,0 46 0,0-46-1,0 0 1,0 0 0,0 0 0,45 4-1,-45-4 0,0 0-1,49-14 1,-49 14-1,0 0 0,58-19-1,-58 19 0,0 0-2,55-18-2,-55 18-6,0 0-7,49-10-19,-49 10-2,0 0 1</inkml:trace>
  <inkml:trace contextRef="#ctx0" brushRef="#br0" timeOffset="7394">12076 456 3,'-44'-4'35,"44"4"0,0 0-16,0 0-5,0 0-2,0 0 1,0 0-6,0 0-2,0 0 1,41-42-4,-41 42-1,44-16-2,-44 16-3,49-16-8,-49 16-8,50-11-15,-50 11-2,43-5 1</inkml:trace>
  <inkml:trace contextRef="#ctx0" brushRef="#br0" timeOffset="7637">12132 473 16,'-53'20'36,"53"-20"-3,0 0-14,0 0-5,0 0-1,0 0-6,0 0 0,0 0-3,0 0-5,0 0-11,0 0-23,55-5 2,-55 5-5</inkml:trace>
  <inkml:trace contextRef="#ctx0" brushRef="#br0" timeOffset="8483">12524 406 30,'0'0'34,"-7"-44"-7,7 44-7,0 0-3,0 0-7,0 0-3,0 0-1,0 0-2,0 0-2,0 0 0,0 0-1,0 0 0,-33 51 0,33-51 0,-13 43 0,13-43-1,-16 52 1,16-52-2,-19 57 1,19-57 0,-19 58-1,19-58 1,-19 58 0,19-58 0,-15 47-1,15-47-2,0 0-4,-22 50-9,22-50-13,0 0-7,0 0-2</inkml:trace>
  <inkml:trace contextRef="#ctx0" brushRef="#br0" timeOffset="9235">12418 543 2,'0'0'31,"-18"-47"-8,18 47-4,0 0-3,0 0-4,8-47-3,-8 47-2,0 0 1,26-43-4,-26 43 0,0 0-2,45-42-1,-45 42 1,0 0-2,57-34 0,-57 34-1,0 0 1,59-10 0,-59 10-1,0 0 1,52 7 0,-52-7-1,0 0 3,0 0-1,41 35 0,-41-35 0,0 0 0,0 0 1,0 53 0,0-53-1,0 0-1,-29 44 0,29-44 0,0 0 0,-47 40 1,47-40-1,0 0 1,-55 32 0,55-32 1,0 0-1,-55 24 1,55-24-1,0 0 1,-47 13-1,47-13 0,0 0 0,0 0-1,0 0 0,0 0 1,0 0-1,0 0 0,0 0 0,0 0 0,0 0-1,0 0 1,45 23 0,-45-23 0,50 20-1,-50-20 1,57 24 0,-57-24-1,59 26 1,-59-26 1,58 25 0,-58-25 0,50 20 1,-50-20-1,43 17-1,-43-17 0,0 0-3,41 14-5,-41-14-18,0 0-12,0 0-1,0 0 0</inkml:trace>
  <inkml:trace contextRef="#ctx0" brushRef="#br0" timeOffset="10536">13232 458 15,'45'-43'30,"-45"43"-2,0 0-5,0 0-6,0 0-1,0 0-7,9-43 0,-9 43-3,0 0-2,0 0-1,0 0 0,0 0-1,0 0 0,-47-35-1,47 35 0,0 0-1,-44 0 1,44 0-1,0 0 1,-52 3-1,52-3 0,0 0-1,-53 6 2,53-6-1,0 0 0,-46 9 0,46-9-1,0 0 1,0 0-1,-44 21 1,44-21-1,0 0 0,0 0 1,0 0 0,0 0 0,22 50-1,-22-50 1,0 0 0,50 37 0,-50-37 0,44 29 0,-44-29-1,49 31 1,-49-31-1,49 28 1,-49-28 0,46 26 0,-46-26 0,0 0 0,48 37 0,-48-37 0,0 0 0,0 0 0,2 48 1,-2-48-1,0 0 1,-44 26 0,44-26 0,-45 11 0,45-11 0,-56 7 0,56-7 1,-57 4-2,57-4 1,-57 0-1,57 0 0,-48-7 0,48 7 0,0 0 0,-55-15-2,55 15-2,0 0-5,0 0-12,0 0-17,0 0-1,0 0-3</inkml:trace>
  <inkml:trace contextRef="#ctx0" brushRef="#br0" timeOffset="11265">13587 197 9,'0'-42'30,"0"42"-4,0 0-4,0 0-5,0 0-4,0 0 0,0 0-6,0 0-1,0 0 1,0 0-3,0 0-1,0 0 0,0 0 0,0 0-1,0 0 0,0 0 0,0 0 0,0 0 0,0 0 0,0 0-1,0 0 0,0 0 0,0 0 1,0 0-2,0 0 0,-21 44 0,21-44 0,0 0 0,-10 42 0,10-42-4,0 0-2,0 0-8,-15 49-25,15-49 2,0 0-4,0 0 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38:14.393"/>
    </inkml:context>
    <inkml:brush xml:id="br0">
      <inkml:brushProperty name="width" value="0.05292" units="cm"/>
      <inkml:brushProperty name="height" value="0.05292" units="cm"/>
      <inkml:brushProperty name="color" value="#FFC000"/>
    </inkml:brush>
  </inkml:definitions>
  <inkml:trace contextRef="#ctx0" brushRef="#br0">19950 3845 24575,'43'0'0,"2"0"0,0 0-1121,-20 0 1,1 0 1120,3 0 0,3 0-1564,14 0 0,4 0 1564,-12 0 0,1 0 0,1 0-981,6 0 0,0 0 0,3 0 981,-4 0 0,3 0 0,0 0 0,-1 0-820,1 0 1,0 0 0,0 0 0,1 0 769,0 0 1,1 0 0,0 0-1,-2 0 50,-2 0 0,-1 0 0,0 0 0,0 0 0,2 0 0,1-1 0,-1 1 0,-1 1-411,-7 2 0,-2 2 0,1-1 0,1 0 411,7-2 0,2-2 0,0 0 0,-2 2 0,3 3 0,-2 1 0,-2-1 293,-5-5 0,-2-1 0,2 2-293,5 5 0,1 4 0,-2-3 0,-9-5 0,-2-1 0,1 2 347,3 4 0,2 3 1,-2-4-348,-1-4 0,-2-3 0,0 0 0,12 1 0,-2 0 1018,4 0 0,1 0-1018,-1 0 0,0 0 0,-3 0 0,0 0 0,-5 0 0,0 0 1075,4 0 1,-4 0-1076,-6 0 0,-1 0 0,6 0 0,-9 0 0,-15 0-2,17 0 1,11 0-1,-8 0 2,-8 0 0,6 0 0,9 0 0,-3 0 0,1 0 0,-1 0 0,5 0 0,2 0 0,5 0 0,-4 0 0,-4 0 0,-4 0 0,-4 0 2168,-13 0-2168,11 0 0,-3 0 2156,-21 0-2156,21 0 0,3 0 0,-4 0 815,-2 0 0,-1 0-815,4 0 1036,9 0-1036,-12 0 0,18 0 338,1 0-338,-19 0 0,12 0 0,-33 0 0,41 0 0,-41 0 0,33 0 0,-35 0 0,12 0 0,7 0 0,-17 0 0,41 0 0,-41 0 0,33 0 0,-35 0 0,35 0 0,-33 0 0,18 0 0,-1 0 0,-17 0 0,18 0 0,-24 0 0,15 0 0,-11 0 0,12 0 0,-16 0 0,0 0 0,-39 0 0,29 0 0,-29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03:44.563"/>
    </inkml:context>
    <inkml:brush xml:id="br0">
      <inkml:brushProperty name="width" value="0.05292" units="cm"/>
      <inkml:brushProperty name="height" value="0.05292" units="cm"/>
      <inkml:brushProperty name="color" value="#FFC000"/>
    </inkml:brush>
  </inkml:definitions>
  <inkml:trace contextRef="#ctx0" brushRef="#br0">19791 11994 24575,'46'0'0,"0"0"0,-13-12 0,0-7 0,3 3 0,2 9 0,4 2 0,1 0 0,-2-5-820,2-10 1,-3-7 0,2-1 0,4 5 374,-6 9 0,2 3 0,3 2 0,0 0 0,-2-2 0,-1-2 445,0-4 0,-2-4 0,-1 0 0,0 1 0,3 3 34,4 5 0,2 3 0,1 1 0,-2 0 0,-6-4-34,2-9 0,-6-3 0,0 7 423,1 13 0,-1 6 1,-4-6-424,-3-19 0,-3-1 0,8 8 0,-1 2 0,-11 0 0,-1-1 0,4-7 0,-1 5 2988,-4 13-2988,26-12 1519,-41 16-1519,18 0 0,-1 0 0,-40 0 0,11 0 0</inkml:trace>
</inkml:ink>
</file>

<file path=ppt/ink/ink20.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10-11T04:04:49.6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5189 8273,'18'0,"-18"0,36 0,-17 0,-1 0,18 0,-18 0,0 0,0 0,-18 0,37 0,-37 0,18 0,-18 0,18 0,36 0,1 0,-1 0,19 0,-19 0,1 0,-1 0,1 0,-37 0,18 18,-36-18,18 0,0 0,19 0,-1 0,18 0,19 0,-19 0,19 0,-1 0,19 0,-55 0,1 0,-19 0,-18 0,0 0,-18 0,18 0</inkml:trace>
</inkml:ink>
</file>

<file path=ppt/ink/ink21.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10-11T04:04:51.6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5171 8527,'0'0,"18"0,0 0,0 0,0 0,1 0,17 0,0 0,0 0,-17 0,17 0,18 0,-17 0,17 0,-36 0,0 0,19 0,-19 0,0 0,18 0,-36 0,18 0,0 0,1 0,-1 0,-18 0,36 0,-18 0,18 0,-17 0,-1 0,0 0,-18 0,18 0,-18-18,0 18,36 0,19 0,-19 0,0 0,19 0,-19 0,18 0,-35 0,-1 0,0 0,-18 0,18 0,-18 0,18 0,0 0</inkml:trace>
</inkml:ink>
</file>

<file path=ppt/ink/ink22.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10-11T04:04:54.2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9217 8237,'18'0,"0"0,18 0,1 0,17 0,-18 0,19 0,17 0,-17 0,-1 0,19 0,-19 0,1 0,-19 0,0 0,0 0,-17 0,17 0,-18 0,0 0,18 0,-36 0,19 0,-19 0,36 0,-18 0,0 0,0 0,0-18,1 18,-1 0,0 0,18 0,-18 0,0 0,1 0,-1 0,0 0,0 0,-18 0,18 0,0 0,0 0,-18 0,19 0,-1 0,18 0,0 0,1 0,-1 0,0 0,0 0,1 0,-1 0,-18 0,18 0,1 0,-19 0,0 0,0 0,0 0,0 0,-18 0,19 0,-1 0,18 0,-18 0,0 0,19 0,-1 0,-36 18,18-18,0 0,0 0,-18 0,18 0,19 0,-1 0,-18 0,18 0,19 0,-1 0,-36 0,19 0,-19 0,0 0,0 0,-18 0,18 0,-18 0,18 0,1 0,-19 0,18 0,-18 0,18 0,-18 0,0 0</inkml:trace>
</inkml:ink>
</file>

<file path=ppt/ink/ink23.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10-11T04:04:56.6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10269 8473,'0'0,"0"0,0 0,36 0,-18 0,1 0,17 0,18 0,-17 0,17 0,19 0,-37 0,36 0,-17 0,-1 0,1 0,-1 0,-18 0,1 0,-19 0,18 0,-36 0,18 0,19 0,-37 0,36 0,0 0,-18 0,0 0,19 0,-19 0,-18 0,36 0,-18 0,0 0,1 0,-19 0,18 0,0 0,-18 0,18 0,18 0,-36 18,37-18,-37 0,18 0,-18 0,18 0,-18 0,18 0,0 0,-18 0,18 0,-18 0,18 0,1 0,-1 0,-18 0,18 0,-18 0,18 0,0 0,-18 0,18 0,0 0,1 0,-19 0,18 0,0 0</inkml:trace>
</inkml:ink>
</file>

<file path=ppt/ink/ink24.xml><?xml version="1.0" encoding="utf-8"?>
<inkml:ink xmlns:inkml="http://www.w3.org/2003/InkML">
  <inkml:definitions>
    <inkml:context xml:id="ctx0">
      <inkml:inkSource xml:id="inkSrc0">
        <inkml:traceFormat>
          <inkml:channel name="X" type="integer" max="1680" units="cm"/>
          <inkml:channel name="Y" type="integer" max="1050" units="cm"/>
        </inkml:traceFormat>
        <inkml:channelProperties>
          <inkml:channelProperty channel="X" name="resolution" value="28.33052" units="1/cm"/>
          <inkml:channelProperty channel="Y" name="resolution" value="28.37838" units="1/cm"/>
        </inkml:channelProperties>
      </inkml:inkSource>
      <inkml:timestamp xml:id="ts0" timeString="2013-10-11T04:04:58.9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9235 8527,'0'0,"0"-18,0 18,36 0,-36 0,18 0,0 0,1-18,-1 18,-18 0,36 0,-18 0,0 0,0 0,-18 0,19 0,-1 0,0 0,18 0,-18 0,0 0,1 0,-19 0,18 0,0 0,18 0,-18 0,19 0,-1 0,0 0,-18 0,19 0,-19 0,18 0,-36 0,18 0,0 0,0 0,-18 0,19 0,-19 0,18 0,0 0,0 18,-18-18,18 0,0 0,0 0,1 0,-1 0,0 0,0 0,-18 0,36 18,1-18,-1 0,0 0,19 0,-37 0,0 0,0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41:39.673"/>
    </inkml:context>
    <inkml:brush xml:id="br0">
      <inkml:brushProperty name="width" value="0.05292" units="cm"/>
      <inkml:brushProperty name="height" value="0.05292" units="cm"/>
      <inkml:brushProperty name="color" value="#FFC000"/>
    </inkml:brush>
  </inkml:definitions>
  <inkml:trace contextRef="#ctx0" brushRef="#br0">5203 12929 24575,'30'0'0,"-7"-15"0,1 11 0,-18-12 0,33-7 0,-35 17 0,12-18 0,7 24 0,-17-23 0,18 17 0,-1-18 0,-17 9 0,17 11 0,-7-36 0,12 35 0,-18-19 0,1 0 0,36 19 0,-41-19 0,18 8 0,-24 12 0,23-11 0,-17 15 0,33 0 0,-35-24 0,35-5 0,-33-1 0,16 8 0,3 5 0,-3 13 0,2-13 0,3-5 0,-4 7 0,-1 1 0,7-16 0,-7 9 0,-5 3 0,-13 14 0,12-11 0,7 15 0,-17 0 0,18-24 0,-48 18 0,18-17 0,-17 23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45:20.424"/>
    </inkml:context>
    <inkml:brush xml:id="br0">
      <inkml:brushProperty name="width" value="0.05292" units="cm"/>
      <inkml:brushProperty name="height" value="0.05292" units="cm"/>
      <inkml:brushProperty name="color" value="#FFC000"/>
    </inkml:brush>
  </inkml:definitions>
  <inkml:trace contextRef="#ctx0" brushRef="#br0">28522 10478 24575,'0'43'0,"0"0"0,0 0 0,-8-8 0,-4-1 0,-2 2 0,1 4-547,2 1 1,0 5 0,0 2 0,0 1 0,-3 1 0,-2 0 136,-1-7 0,-1 0 1,-1 0-1,-2 1 1,-1 0-1,-1 1 0,1-1 1,-1 1 44,1-3 1,0 0 0,-1 0 0,-1 0 0,1 0 0,-2 1 0,1 1 0,-1 2 0,-1 1 129,6-8 1,-1 1 0,0 1 0,0 1 0,0 1 0,-1 0 0,0 1 0,0 0 0,-1 0 0,1 0 0,-1 0 0,1-1 0,-1 0 0,1-1 138,-2 1 0,0-1 0,1-1 0,-1 0 0,0 0 0,0 0 0,0 0 1,-1 0-1,1 1 0,-1 0 0,-1 1 0,1 1 0,-1 1 96,4-7 0,-1 2 0,0 1 0,-1 0 0,0 1 0,0 1 0,0 0 0,-1 0 0,1 1 0,-1-1 0,1 0 0,0 0 0,0-1 0,1-1 0,0-1 0,1 0 0,0-2 0,1-1-185,-5 9 1,1-2-1,1-2 1,1-2 0,0 0-1,1 0 1,-1 0-1,-1 0 1,0 1 0,-1 2-1,-1 2 185,4-8 0,-1 2 0,0 0 0,-2 2 0,1 0 0,-2 1 0,1 1 0,-1-1 0,0 1 0,0-1 0,1 0 0,-1 0 0,1-2 0,1 0 0,0-2 0,1-1 0,1-1 0,-6 8 0,1-2 0,0-2 0,1-1 0,1-1 0,0 0 0,0-1 0,0 1 0,0 0 0,-1 2 0,0 1 0,-1 0 0,1 1 0,-1-1 0,1 1 0,-1 0 0,1-1 0,-1 1 0,1-1 0,-1-1 0,1 0 0,-1 0 0,0 1 0,0 0 0,0-1 0,0-1 0,1 0 0,1-2 0,0-1 0,2-3 0,-5 6 0,3-3 0,1-2 0,0 0 0,-1 1 0,0 1 0,-1 2 0,-1 1 0,1 1 0,-1 0 0,0 1 0,0-1 0,1-2 0,-3 4 0,0-1 0,1 0 0,0-1 0,2-2 0,1 0 41,-2 4 1,2-1 0,0-1 0,0-1-42,-2-1 0,-2 0 0,1-1 0,4-1 0,4 3 0,3 0 0,-3-3 0,-7-3 0,-3-3 0,3 3 0,7 3 0,3 3 0,-3-2 0,-8-3 0,-3-1 0,6 1 0,12 4 0,5 2 0,-4-4 477,-8-8 0,-3-2 0,3 0-477,5 17 0,1-1 0,-9-13 0,1-1 1281,8 7 1,0-2-1282,-25-3 3276,33 9-2463,-18-35 2463,24 11-1160,0-15 4,0 0-2120,0-15 622,0 11-622,0-35 0,0 33 0,0-41 0,0 41 0,0-41 0,0 41 0,0-33 0,0 11 0,12 6 0,0-1 0,-6-6 0,17 5 0</inkml:trace>
  <inkml:trace contextRef="#ctx0" brushRef="#br0" timeOffset="1213">23689 12136 24575,'47'2'0,"0"1"0,0-1 0,0 1 0,0 0 0,0-1 0,-2 6 0,-2 1 0,-1 2 0,2 0 0,2 1-469,-2-1 1,3 0 0,2 1 0,0 0 0,0 2 0,-2 0 0,-3 2-79,-3 3 1,-2 2 0,-2 1 0,0 0 0,2 0 0,3-2 136,0-4 0,2-1 1,3-1-1,0 0 1,1 0-1,0 0 0,-1 1 1,-1 0-1,-4 1 0,-1 1 1,1 1-1,-1-1 1,-1 1-1,0-1 0,1 0 1,-1-1 230,3-1 1,0-1 0,0 0 0,0-1 0,-1 1 0,1 1 0,0 2 178,-3 0 0,0 2 0,0 1 0,1 0 0,-1 1 0,0-1 0,-2-2 0,0-1-339,5 0 1,-2-3 0,-1 0 0,0-1 0,0 2 0,-1 3 338,2 4 0,-1 3 0,-1 3 0,0-1 0,0-3 0,0-3 64,4-6 1,-1-3 0,1-2 0,-2 1 0,0 3-65,-1 5 0,-1 3 0,-1 2 0,1-2 0,-1-1 0,-1-4 0,-1-1 0,1-2 0,1 2 0,0 1 0,2 3 0,1 0 0,1 2 0,1 0 0,1 1 0,1 0 0,-4-3 0,1 1 0,1 1 0,1-1 0,1 2 0,0-1 0,0 1 0,1 1 0,-5-2 0,-1 0 0,2 1 0,-1 0 0,1 1 0,1 0 0,-1 0 0,1-1 0,0 1 0,-1-2 0,-1-1 0,0 0 0,0 0 0,0-1 0,0 0 0,1 1 0,-1-1 0,1 0 0,-1 1 0,0 0 0,0 1 18,0 0 1,0 0-1,0 1 1,0 1-1,0-1 1,-1 1-1,0-1 1,0 0 0,-1-1-1,0 0 1,-1-1-19,6 2 0,0-1 0,-1-1 0,-1 0 0,0 0 0,-1 0 0,0 1 0,-1 1 147,0 2 1,0 0 0,0 2 0,-1 0 0,0 0 0,-2-1 0,-1-1 0,-1-3-148,6 2 0,-2-3 0,-2-1 0,-1 1 0,-3 1 510,0 5 1,-2 1 0,-2 0-1,-2-4-510,9 3 0,-4-3 0,-4 0 0,-3-2 0,5 7 3276,-7-6-2664,-23-7 2664,0-12-1510,0 12 1432,16-16-3198,-12 23 503,11-17-503,-15 18 0,0-24 0,0 0 0,-15-63 0,11 47 0,-4-15 0,0 0 0</inkml:trace>
</inkml:ink>
</file>

<file path=ppt/ink/ink2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10-20T15:24:28.782"/>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-7 1362 20,'-10'-10'19,"10"10"-4,0 0 0,0-12-4,0 12-1,11-13-3,-3 2 0,7 3-1,1-3-1,6 1 1,4-4 1,7 1-4,4 0 1,6 2-1,3-3-1,8 2 1,2-3-1,6 2 1,2-3-2,6 3 0,3-2-1,5 1 1,3-2-1,1 1 1,5-2 0,4 1 0,5-3 0,3 1 0,4-9 0,3-2 0,3-4-1,4-3 1,1-6-1,4-4 1,-1-4-2,-2-1 2,-1-1-2,0-1 2,-1-1 0,-4 2-1,-6 1 1,-4 5-1,-5 1 1,-5 2 0,-8 4-1,-7 3 1,-5 4-1,-6 3 2,-5 2-2,-7 3 1,-8 3-1,-5 5 0,-7 4 0,-7 2-1,-7 2-1,-17 8-1,12-6-2,-12 6-5,-9 0-9,-4 5-21,0-5 1,-2 7-1</inkml:trace>
  <inkml:trace contextRef="#ctx0" brushRef="#br0" timeOffset="857">3045 25 1,'-13'-4'18,"4"4"2,9 0-3,0 0-3,0 0 0,0 0-2,0 0-2,14-9-2,0 9 0,7 0 0,3-4-3,8 4 0,-1 0 0,7-3-1,-1 3-2,4 0 0,-5-5-1,-1 5 0,-1 0 0,-5 0-1,-2 6 1,-7-2-1,-5 3 0,-4 3 1,-5 3-1,-6 2 0,0 4 0,-9 3 0,-2 3 0,-5 5 0,-3 1 0,-3 1-1,-3 2 1,0 0-1,0-1 1,-1 0-1,2-5 1,3-4 0,3-3 0,5-4 0,1-4-1,12-13 0,-12 16-3,12-16-4,0 0-6,0 9-23,0-9-2,0 0 0</inkml:trace>
</inkml:ink>
</file>

<file path=ppt/ink/ink2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10-20T15:24:51.497"/>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-2 153 10,'0'-30'13,"0"17"-1,6 1-5,-3 1 2,3 0-3,-6 11 0,10-17-1,-10 17-1,14-15 0,-4 9 1,-10 6 0,17-13-1,-17 13 0,21-9-1,-12 3 0,4 3 1,-1-1-2,1 4 2,2-3-2,0 3 0,3 0 0,-1 4 0,2-1-1,0 4 2,-1 0-1,2 3 1,-3 2-2,2 1 0,-2 3 1,0 1-1,-1 2 0,-1 1 0,0 3-1,-2-1 1,-1 2-1,-3 0 1,1-1-1,-2 2 1,-2 2-1,-3-3 1,1 1-1,-4 1 0,0-1 1,0 0-1,-6-1 0,3 0 0,-1-2 0,4 1 1,-6 0-1,3-3 0,3 3 0,-6-2 0,3 1 0,3 0 1,-5 0-1,2-2 0,3 3 0,-5-1 0,2 0 0,0-1 1,-2 0-1,2 0 0,0 0 0,0-3 1,0 0-1,3-1 0,0-3 0,0-1 2,0-1-2,0-1 0,3-2 0,0 2 2,-3-11-2,5 17 1,-5-7-1,0-10 0,4 20 1,-4-20-2,3 18 2,-3-18-1,5 19 0,-2-10 0,-3-9 0,8 16 0,-8-16 0,11 14 1,-11-14-1,13 10 0,-13-10 1,16 7-1,-6-3 1,1-4-1,-2 4 1,2-1-1,-2-3 1,0 0 0,-9 0-1,16 0 1,-16 0-1,12 0 1,-12 0-1,0 0 1,11-5-1,-11 5 1,0 0-1,0 0 0,0 0 1,0 0-1,0 0 1,0 0-1,0 0 1,0 0-1,0 0 0,0 0 0,0 0 0,0 0 0,0 0 0,0 0 1,0 0-1,-11 0 0,11 0 0,0 0 0,-10 0 0,10 0 0,-10 0 0,10 0 0,-14 0 0,14 0 0,-15 0 0,15 0 0,-17 5 0,8-5 0,9 0 0,-16 10 0,16-10-1,-16 12 1,16-12 0,-15 19 0,9-8 0,1 1 0,0 2 0,0 2 0,2 0 0,-1 1 0,4 3 0,-5-1 0,5 3 0,-3 0 0,3 1 0,0 2 0,-3 0 0,3 1 0,-3 2 0,3-1 0,0 1 0,-3 2 0,3 0 0,0 0 1,-3 1-1,3 2 0,-4 1 0,4-1 0,-4 3 0,4 0 0,-6 1 0,6 2 0,-3-3 0,3 2 0,0 1 0,0 2 0,3 1 0,0 0 0,1 0 0,-1 0 0,1 4 0,-1 0 0,0-3 0,0 0-1,0 1 1,-3 1-1,3 2 2,-3 0-2,0 0 1,0 2 1,0 1-1,0-1 1,0 2-1,0-1 1,-4-2-1,4 2 0,0-4 1,-3 0-1,3-1 0,0 0 0,0 0 0,3-1 0,-3-1 0,6 0 1,-3 0-1,4-1 1,-1 0-1,2-2 1,0-1 0,2-2-1,-1 1 0,0 1 0,0-3 0,-2 0 0,-1 0 0,-1-2 0,-1 2 0,-4-1 0,5-1 0,-5-1 0,0-3 0,0-1 0,-5-1 0,1-1 0,-3-1 0,-1 0 1,-2-2-2,-1-2 2,-2 3-2,1-2 2,-2-1-2,-1-3 2,1-2-2,0-3 2,0-2-2,-2-4 1,0 0 0,1-3 0,-2 0 0,0-2 0,0 0 0,-2 0 0,0-3 0,1 5 0,0-5 0,2 2 0,-1-2 0,1 0 0,2 0 0,0 0 0,3 0 1,2 0-1,9 0 0,-15 0 0,15 0 0,0 0 0,-9 0 0,9 0 0,0 0 0,0 0-2,9 7-1,-9-7-9,15 0-26,-4 4-2,-2-8 1</inkml:trace>
</inkml:ink>
</file>

<file path=ppt/ink/ink2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10-20T15:25:10.71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55-4 4,'0'0'6,"0"0"-1,0 0-1,0 0 1,0 0-1,0 0 1,0 0-3,9 0 0,-9 0 0,0 0-1,0 0 0,0 0 0,0 0 1,0 0-1,0 0 1,0 0 0,0 0 0,0 0-1,0 0 0,0 0 0,0 0-1,0 0 2,0 0-2,0 0 1,0 0-1,0 0 1,-9 4 1,9-4-1,0 0-1,0 0 1,-9 3 0,9-3-1,0 0 1,-10 4 0,10-4-1,0 0 1,-9 3 1,9-3-1,0 0 0,-9 3 0,9-3 1,0 0-1,0 0 1,-10 0-1,10 0 2,0 0 0,0 0 0,0 0-1,-9 3 1,9-3 0,0 0-1,0 0 0,0 0-1,0 0 1,0 0 0,0 0-1,0 0 0,0 0 0,0 0 0,0 0 1,0 0-1,0 0 0,0 0 0,0 0 0,0 0 0,0 0 0,0 0 0,12 5 0,-12-5 1,11 0 1,-11 0-1,14 0 1,-4 3-1,-10-3 0,21 0 0,-9 4-1,1-4 1,2 3-1,1 1 0,1-4 0,2 5 0,1-2 0,1 0 0,1 0 0,0 0 1,1 0 0,2 0-1,-2 1 0,1-1 0,2 1 0,2 0-1,-1 1 1,1 1-1,0 1 1,2 1-1,-1-1 0,4 2 1,-1-1 0,2 3-1,0-1 1,2 1-1,2 1 1,0 0 0,2 0-1,-1 0 1,0 2-1,0-1 1,1 1-1,-1 0 0,-2 2 0,0 1 0,0-2 1,-2 0-1,0 1 0,1 0 0,0 1 0,-4 0 1,5-1-1,-2 2 1,2 1-1,0-1 1,-1 1-1,-1 0 1,-1-2-1,2 2 1,-4-3-1,-2 1 1,0-2-1,0 1 0,-3-2 1,-1 0-2,1 0 2,-1 1-2,1-2 1,0 1 0,-2-2 0,0 1 0,0-1 0,0 0 0,-1-1 1,-2-2-1,-2 0 0,0-1 0,-1 1 0,-2-1 0,0 1 0,-3-2 0,1 0 1,-1 0-1,-3 1 0,0-1 0,-1-1 0,-10-6 0,16 12 0,-16-12 0,12 10 0,-12-10 0,10 8 0,-10-8 0,0 0 0,13 9 0,-13-9 0,0 0 0,0 0 0,0 0 0,10 5 0,-10-5 0,0 0 0,0 0 0,0 0 0,0 0 0,0 0 0,0 0 0,0 0 0,0 0 0,0 0 0,0 0 0,0 0 0,0 0 0,0 0 1,0 0-1,0 0 0,0 0 0,10 4 0,-10-4 0,0 0 0,0 0 0,0 0 0,0 0 0,10 4 0,-10-4 0,0 0 0,0 0 0,11 4 0,-11-4 0,0 0 0,11 3 0,-11-3 0,0 0 0,12 3 0,-12-3 0,0 0 0,13 6 0,-13-6 0,12 7 0,-12-7 0,15 8 0,-15-8 0,13 8 0,-13-8 0,10 6 0,-10-6 0,0 0 0,9 7 1,-9-7-1,0 0 0,0 0 0,0 0 0,0 0 0,0 0 0,5 10 1,-5-10-1,0 0 0,0 0 0,-11 7 0,11-7 0,-13 3 0,3-3-1,-2 0 1,-1 0 0,-3 0-1,-1 0 1,0 0 0,-1 0-1,-3 0 1,2-3 0,-2 3 0,1 0-1,0 0 1,0 0 0,0 0 0,0 0 0,2 0 0,1 0 0,3-3 0,0 3 0,2-3 0,3 3 0,9 0 0,-14-5 0,14 5 0,0 0 0,0 0 0,0 0 0,0 0-1,0 0 1,0 0 0,11 0 0,-2 5 0,2-2 0,3 1 0,1 2 0,2-2 0,1 3 1,1 0-1,2-2 0,-1 2 0,1-1 0,0-1 1,0-1-1,-1-1 0,-2 1 0,1-4 0,-1 5 1,-2-5-1,-1 3 0,-1-3 0,-2 4 0,0-4 0,-2 0 0,-1 0 0,-9 0 0,12 0 0,-12 0 0,0 0 0,0 0 0,10-4 0,-10 4 1,0 0-1,0 0 0,0 0 0,0 0 0,-10-12 0,10 12 0,-7-16 0,4 3 0,-2-2 0,1-2 1,0-4-1,-1-2 0,1-1 0,-2-1 0,1-1 0,0-1 0,0-1 1,0 0-1,1 2 0,0 1 1,-1 2-1,2 2 1,0 3-1,0 3 0,3 3 1,0 12-1,-6-15 0,6 15 0,0 0 1,-7-11-1,7 11 0,0 0 0,0 0 0,0 0 0,0 0 0,0 0 0,0 0 0,0 0 0,-6 10 0,6-10 0,0 0 0,3 10 0,-3-10 0,0 0-1,0 11-2,0-11-2,0 0-9,0 0-25,0 0-1,6-11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06:30.887"/>
    </inkml:context>
    <inkml:brush xml:id="br0">
      <inkml:brushProperty name="width" value="0.05292" units="cm"/>
      <inkml:brushProperty name="height" value="0.05292" units="cm"/>
      <inkml:brushProperty name="color" value="#FFC000"/>
    </inkml:brush>
  </inkml:definitions>
  <inkml:trace contextRef="#ctx0" brushRef="#br0">5962 9243 24575,'40'0'0,"1"0"0,-1 0 0,-1 0 0,1 0 0,4 1 0,4 0 0,-3-3-1639,3-9 1,0-2 818,-13 8 1,3 1 0,1-1 0,-2-2 163,-1-4 0,-1-2 0,0-1 0,0 1 656,11-2 0,0 0 0,3 0-378,-10 2 1,3-1 0,1 0 0,-1 0 0,-4 0 377,7-5 0,-3 0 0,4 0 0,-4 5 0,5 0 0,1 1 0,-3-1 0,-5 1-707,-5-2 1,-4 0 0,3 0 706,8-3 0,4-1 0,2 0 0,-2 0 176,-3 2 0,0 1 0,-1 0 0,1-2-176,1-1 0,0-2 0,0 0 0,0 2 0,-2 3 0,1 1 0,-2 0 0,-2 0 604,0-2 0,-2 0 0,-2 0-604,-2 2 0,0-1 0,-3 2 1638,4 0 0,-1-1-1350,5-7 0,-2 5 2988,10 13-2582,-17-12 1489,-6 16-2183,-23 0 662,0-23-662,-23 17 0,17-18 0,-41 24 0,12-11 0,1-1 0,-5 6 0,8-6 0,-1 0 0</inkml:trace>
</inkml:ink>
</file>

<file path=ppt/ink/ink3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1-01T03:05:30.642"/>
    </inkml:context>
    <inkml:brush xml:id="br0">
      <inkml:brushProperty name="width" value="0.05292" units="cm"/>
      <inkml:brushProperty name="height" value="0.05292" units="cm"/>
      <inkml:brushProperty name="color" value="#00B0F0"/>
    </inkml:brush>
  </inkml:definitions>
  <inkml:trace contextRef="#ctx0" brushRef="#br0">11531 6006 1,'24'-31'7,"-8"17"-2,-1 2-1,4 1-1,0 2 1,6 0 2,2 1-1,2 0-2,1 1 0,3 1 0,0 1 1,4 1-1,2 4-1,-2-5-1,2 5 1,1 4-1,0 0 0,-1 2 2,-1 3-2,0 1 1,-2 2-1,-3 4 3,-1 5-3,-1 0 2,1 5-1,-4 2 0,2 1 1,-4 4 1,2 4-2,-4-2 2,1 2-2,-3 5-1,0 2 1,-2 1-1,1 1 1,0 3-1,0 0 0,-2 3 2,0 1-2,1-2 1,-1 3-1,1-2 1,-1-1-1,-1-1 0,4-3-1,0-2 0,2-3 1,0-3-1,2-2 0,1-5 0,1-2 1,0-3-1,6-2 0,-3-3 0,0-1 1,3-2-1,1-2 0,1 0 0,0-3 1,2 0-1,0-5 1,3-1-1,3-1 1,1-7-1,-1 3 1,0-3-1,2-5 0,1-1 1,0 1-2,-1-3 2,-1 0-2,2-1 2,-1 0-1,5-2 0,-3 2 0,1-1 0,0 0 0,2 0 2,-1-1-2,0 1 0,-2-1 1,1-1-1,1 2 0,-4 0 0,1 0 2,-1-2-2,1 5 0,-1-1 0,1 0 0,-1 2 0,-2 0 0,1 2 0,-2 1 0,-2 3 0,-1-4 0,-3 4 1,-1 4-1,-2 0-1,-1 1 1,0 2 0,-2 2 0,-2 2 0,1 0 0,-1 1 0,-2 3 0,0-1 0,-1 3 1,0 0-1,1 1 0,-4 2 0,0 5 2,1-1-1,-1 1 0,0 2-1,-1 1 0,-2 3 1,-2 3-1,2 0 1,1 0-1,-4 4 0,0 1-1,-1 3 1,-4 1 1,4-2-1,-3 5 0,-1-3 0,2 3 1,0-1-1,-3-2 0,2 1 0,0-2 0,2 2 0,-1 1 0,0-4 0,2 1-1,0-2 0,0-1 1,1-1 0,2-4 0,2-5 0,-2 1 0,7-5 0,0-3 0,1-3 0,3-1 0,0-2 0,1-4 0,1-2 0,3-2 0,0-1 1,-1-3-1,1-4 0,2 0 1,-2 0-1,2 0 0,-3-4 0,1 1 0,-2-1 0,1 0 0,0 0 0,-2 2 0,1-1 0,-1 3 0,0-4 0,-2 4 0,3 0 0,-4 0 1,2 4-1,-1 1 0,-2 0 0,-2 4 0,1 0 0,0 2 1,-3 5-1,-1-1 1,-1 4-1,-1 4 1,2-1 0,-2 3-1,1 3 1,0 1 0,0-3 0,1 6-2,-2-3 2,4 2-1,0 1 0,0-1 1,3 2-1,2-1 1,0-1-1,2 1 1,2-5-1,3 0 2,0-1-2,0-6 2,0 1-2,1-5 0,3-2 0,0 0 0,-1-4 1,2-1-1,0-2 0,1 0 0,2-4 1,2-3-1,-2 3 0,3-3 1,1 0-1,1-3 1,0-2-1,1-2 1,0 2-1,1-3 0,-2-1 0,0 0 1,1-1-1,0 0 0,0 0 0,0 0 0,0 0 0,-2 0 0,1 1 1,-1 0-1,-3 0 0,0 4 0,-1-2 0,1 3 0,-5 0 0,1 4 0,-1 0 0,0 0 0,-1 3 0,1 2 0,-4 2 0,0 3 0,0 1 0,-1 1 0,-1 3 0,-1 1 0,-2 2 0,1 1 1,-3 1-1,3 2-1,-5 5 2,2 2-1,-2 1 1,2 3-1,-3 2 1,1 0-1,0 3 0,1 1 1,0-1-1,2 1 1,0 0-2,1 2 2,2-1-1,2 0 0,1 0 0,1-1 0,1 0 0,-1 0 0,3-3 0,-1-4 0,1-1 0,1-2 1,0-3-2,0-4 2,2-3-1,4-4 0,-1-3 0,3-4 0,-1-1 0,2-4 1,1-3-1,0-3 0,3-4 0,-1-1 0,-1-4 0,1 0 1,-2 0-1,1 0 0,-1 2 0,-2 1 0,0 1 0,-3 4-1,-2 4 1,-2 0 0,-3 9 0,-2 3 0,-1 5 0,-3 3 0,-5 8-1,-1 4 2,0 9-2,-2 5 2,-2 8-1,-1 5 0,-4 7 1,2 5-2,-1 6 2,-1 3-1,-1 9 0,0 3 0,3 5 1,0 3-1,3 3 0,3 1 0,1 3 0,5 0 1,3-6-2,4-6 2,5-4-2,6-9-2,4-6-3,4-21-13,6-14-20,10-14-1,-1-27-1</inkml:trace>
  <inkml:trace contextRef="#ctx0" brushRef="#br0" timeOffset="2746.54">12987 6372 6,'31'104'10,"-12"-46"0,0 0-1,3 2-2,3-1-1,3 0-1,0-3 0,5 0 0,3-4-3,1-4 2,6-5-1,3-6 0,2-6 2,3-6-1,4-7 0,2-2 0,2-11 0,3-1-1,0-10 1,5-3 0,1-8 0,6 0-2,-2-9 1,6-3-1,-1-7 1,4 1 0,1-1-2,1 1 1,-2-2-2,0 5 1,-1 1-1,-5 4 0,1 8 0,-5 0 0,-5 6 0,-2 4 0,-4 5 0,-3 4 0,-2 7-1,-3 5 1,-4 5 0,-2 5 0,-2 3 0,-4 7 0,-4 4 0,-2 4 0,-5 5 0,-2 4 1,-1 3-1,-5 2 1,3 5-1,1 2 1,-3-1 0,2 2-1,-1 1 1,2-4 0,2 2-1,-2-1 1,1-3-1,-1-4 1,4-2-1,0-1 0,2-4 0,3 0 1,0-4-1,4-2 0,1-3 1,0-1-2,3-1 2,1-4-1,0-2 0,1-4-1,2-1 1,0-3 0,3-1 0,0-6 1,4 1-1,1-5 0,0-2 0,1-1 0,1-4 0,-1-3 0,1-3 1,1-3-1,-2-3 0,0-1 0,0-1 0,-2-2 0,3 1 0,-1 0 0,-4-1 0,0 4 0,-1 0 0,-3 1 0,-3 2 0,1 2 0,-7 4 0,-1 0 0,-3 7 0,-5 1 0,-2 6-1,-2 5 1,-6 1 0,-1 6 0,-3 4 0,-2 6 0,-2 0 0,-1 4 0,-3 2 0,0 2 0,1 2 1,0 1-1,-1 1 1,1-1-1,0 2 0,1-1 0,4 1 1,-2-3-1,3 0 0,2-4 0,3 0 0,4-4 0,0-2 0,5-4 0,1-5 0,5 0 0,-1-5 0,3-1 1,1-5-1,3 0 0,2-4 1,3-2-1,0-1 0,5-4 1,1-2-1,2 1 0,2-4 0,2 0 0,1-4 2,-1 1-2,5-1 0,-1-2 0,-1-1 2,1 2-2,1-2 0,1 2 0,-1 0 0,3-1 0,-6 1 0,3 1 0,-3 0 0,0 2 0,-1-2 0,-3 4 0,-1-4 0,2 4 0,-4 0 0,1 0 0,-1 4 0,-2 0 0,2 4 0,-5 1 0,-1 3 0,-2 2 0,-1 6 1,-2 5-1,-4 1 1,-2 7-1,-3 1 0,-2 7 0,-2 5 1,-3 3-1,-3-1 0,-2 1 0,-1 4 0,1-5 1,1 1-1,1-3 0,1-4 0,2-2 0,4-6 0,0-5 0,6-5 0,1-5 0,1-4 0,3-7 0,3-8 0,4-6 0,-2-4 1,3-3-1,1-3 1,2-1-1,-3 0 0,5 0 0,-3 3 1,-1 3-1,-1 3 0,-2 5-1,-1 3 1,-3 4 0,-2 6 0,-3 5-1,0 8 1,-3 5 0,-2 7-1,-3 7 1,0 8-1,-4 5 2,0 9-2,-3 2 2,-2 7 0,0 2-1,-2 4 1,0 4-2,1 0 2,0 3-1,-1 4 0,1-3 0,0 2-1,5-2 2,-1-6-2,5-4 2,0-11-1,5-7 0,8-12 1,3-11-1,4-15 0,3-11 0,9-13 0,4-13-2,9-13-2,-1-15-14,3-13-21,10-8 0,-9-14-1</inkml:trace>
  <inkml:trace contextRef="#ctx0" brushRef="#br0" timeOffset="5590.11">18461 9051 14,'0'0'12,"7"11"-4,-7-11-4,15 11-2,-3-4 0,0-1-1,4 1 1,2-1 1,5-3-2,2 0 2,3-3-1,6 4 1,2-4 0,5 0-1,3 0 0,5-4 0,0 4 2,4-4-2,-1 2 1,3-3 1,0 3-2,3 2 2,-2 0-2,3 0 1,-3 0-2,1 7 0,0 1 0,0 4 0,-2 0 0,1 5 0,-2-1 0,2 3 0,-1-1 0,4 1 1,-3-3 0,2 2-1,1-1 1,-1-2-1,2 2 2,-1-4-2,2 0 1,0-3-1,-1-5 1,1-5-2,2 0 0,1-5 1,-3-7-1,0-1 0,-1-7-1,0 2 1,-4-3 0,-2 1 0,-4-2 1,-1 0-1,-2 3 0,-3-1 0,-3 4 0,-2 3 0,-2 4 0,-2 4 0,-1 5 0,-6 6 0,-1 7 0,-2 5 0,-2 8 0,-3 5 0,-2 10 1,-2 5-1,-2 3 1,0 6 1,-1 3-1,-1-1-1,2 3 2,1 1-1,3-6-1,1 0 2,2-5-2,4-1 0,-1-3 0,2-1 1,5-7-1,-3-3 1,5-3-1,3-3 1,-1-4-1,3-1 1,3-5 0,3-2-1,-2-2 0,2-1 0,0 1 0,-4-2 1,3 0-1,-3 0 0,-3-1 0,0 0 1,-2 0-1,-1 1 0,-3 0 0,1 0 0,-3-1 0,-3 0 0,-2 1 0,-3 3 0,-3-1 0,-5 3 0,-6 4 1,-4 3-1,-6 4 0,-3 5 1,-6 2 0,-3 4-1,-4 2 1,-1 4-1,-3 0 1,1 5-2,0-3 2,1 4-1,1 3 0,3-2 0,2 3 0,2-3 1,5 1 0,5-4 0,3 1 0,4-2 1,6-6-2,3 0 2,5-4-2,4-4 1,4 0-1,3 2 0,4-4 0,0 3 0,3 0 0,1 3 0,0 3-1,-3 0 2,-3 2-2,-4 0 2,-5 3-1,2-1-1,-7 0 2,-1-3-2,-1-4 1,-2-4-2,0-3-1,-1-10-5,7-3-19,1-9-8,-7-17-3</inkml:trace>
  <inkml:trace contextRef="#ctx0" brushRef="#br0" timeOffset="7769.55">22666 11615 7,'0'0'15,"0"0"1,0-17-1,4 3-2,4-4 0,2-11-2,8-4-3,0-11 0,10-6-1,6-7-2,8-7-1,4-2-1,4-3-3,5 3-3,-1-1-3,8 10-5,-6 3-13,-2 3-13,2 16 0</inkml:trace>
  <inkml:trace contextRef="#ctx0" brushRef="#br0" timeOffset="8808.76">22608 11889 10,'-10'-4'16,"-2"-6"-5,12 10-4,-12-20 1,5 8 0,0-5-3,-2-4 2,3-4-2,-1-9 3,4-5-2,0-14 0,8-9-2,4-19 1,13-12-2,9-15-1,14-15-2,17-7 1,13-10-3,22-1-9,10 0-16,5-6-9,13 14 1</inkml:trace>
  <inkml:trace contextRef="#ctx0" brushRef="#br0" timeOffset="9695.93">22359 11898 6,'-9'3'14,"-4"-7"2,13 4-5,-13-13 3,2-2-4,2 1 2,-5-8-3,-3-1-1,-6-9 1,-1 1-2,-12-8 1,-4 0-3,-9-6-2,-8-2 0,-10-4-2,-4 0-1,-8-2-1,-3-2-2,3 3-8,-2 0-25,0-7-2,15 3-1</inkml:trace>
  <inkml:trace contextRef="#ctx0" brushRef="#br0" timeOffset="13261.65">18330 8501 10,'17'-30'9,"-8"15"0,3-2 0,2-2-3,1-3 2,5 0-2,2-3 1,3 1-1,0-2-1,6 2 1,0 0-1,4 2 0,-1-1-2,2 5-1,-2 1 0,1 4-1,1 4 0,-6 1-1,-1 5 0,-1 3 1,-1 4-1,-3 3 0,0 0 0,-4 3 0,-2-1 0,-2 1 2,-1-1-2,-3-2 0,-12-7 1,16 11 0,-16-11-1,10 7 1,-10-7 0,0 0-1,0 0 2,0 0-1,0 0 0,0 0 0,0 0-1,0 0 1,0 0-1,0 0 1,0 0-1,0 0 0,0 0 1,0 0-1,0 0 1,0 0-1,0 0 1,0 0-1,0 0 1,0 0-1,0 0 1,0 0 1,0 0-2,0 0 1,0 0-1,0 0 0,0 11 2,0-11-2,-8 11 0,8-11 0,-14 18 0,4-7 0,-2 2 0,-4 0 0,0 4-2,-5 0 2,-1 0 0,-2 1 0,-2 0 0,-1 0 0,-1 1 0,-3-1 0,2-1 0,-2-1 2,1-2-2,-4 0 0,0-1 1,0-3-1,2-1 2,0 1-2,-1-4 1,1 2-1,1-4 1,0 2-1,1-2 1,2-1-1,0 1 1,1-1-1,-1 0 1,5 1 0,-1-4 0,3 3 0,2-3 0,1 0-1,0 0 1,3 0 0,1 0 0,0 0 0,3 0 0,1 0-1,0 0 1,10 0-1,-11 0 1,11 0-1,0 0 2,0 0-2,-9 0 2,9 0-2,0 0 0,0 0 0,0 0 0,0 0 0,0 0 1,0 0-1,0 0 0,0 0 0,6 12 0,-6-12 0,10 15 0,-3-3 1,3 2-1,1 2 0,1 2 1,3 3-1,0 1 1,2 0-1,0 0 0,0-2 0,1 1-1,-1-1 1,-3-1 0,1-2 0,-2-2 0,-3-1 0,-1-2 0,-1-3 0,-8-9 0,11 13 0,-11-13 0,0 0 0,8 10 0,-8-10 1,0 0-1,0 0 0,0 0 1,0-12-1,0 12 1,-3-17-1,3 4 1,-5-1-1,1-4 1,4 0-1,0-5 0,0 0 1,0-4-2,6-4 2,0-1-2,3-5 0,0 2-1,1-2 0,2 3-3,-2-2-4,8 3-21,0 10-10,-7 1 1</inkml:trace>
  <inkml:trace contextRef="#ctx0" brushRef="#br0" timeOffset="14006.8">18925 8315 22,'0'0'26,"9"-7"-3,-9 7-6,0 0-8,0 0-20,0 0-18,0 0-5</inkml:trace>
  <inkml:trace contextRef="#ctx0" brushRef="#br0" timeOffset="16244.24">18848 8309 2,'-11'-5'8,"11"5"-1,0 0-1,0 0 1,-9-4 0,9 4-3,0 0 2,0 0-2,0 0-1,0 0 0,0 0 0,0 0-2,0 0 0,0 0 0,0 0-1,0 0 2,0 0-1,0 0 2,0 0-1,-9 9 0,9-9 1,0 0 0,-13 5-1,13-5 0,-10 0 0,10 0-1,-11 0 0,11 0 0,0 0 1,-13-5-1,13 5 0,0 0-1,0 0 1,-4-10-1,4 10 0,0 0 1,7-13-1,-7 13 0,9-9 1,-9 9-1,0 0 0,10-10 0,-10 10 1,0 0-1,0 0 0,0 0 0,0 0 0,0 0 0,0 0 1,0 0-1,0 9 1,0-9-1,-6 10 0,6-10 1,0 0-1,-11 11-1,11-11-1,0 0-6,0 0-12,0 11-13,0-11 0</inkml:trace>
  <inkml:trace contextRef="#ctx0" brushRef="#br0" timeOffset="22115.42">7939 6060 2,'0'0'6,"0"0"0,9 0-3,-9 0 0,16 7 0,-5-7 1,4 5-1,3-1 0,1-1-1,4 0-1,3 1 1,2-1-1,3-3 1,3 5 0,1-5 0,3 2 1,1-2 0,1 0-1,2 0 2,-1 0-1,4 0-1,0-4 1,3 4 0,-2-5-1,4 2 1,-1-2-1,3 3 2,-1-3-2,1 3 1,-1-3 0,1 0 0,0 0-1,-2 0 0,-1-1 0,0-2 1,-2 3-1,1-1 0,-5 2 0,1 0 2,-2 1-3,1 3 1,-3 0 0,4-3-1,-5 3 1,1-4 0,2 4 0,-1-3-1,-3 3 1,1-2-1,-1-3-1,-1 5 0,-1 0 2,3 0-2,-5 0 0,2 0 0,1 6 0,0-2-2,0 1 2,1 4 0,0-3 0,-1 3 0,1 0 0,-2 2 0,1 0 0,-2 1 0,1 0 0,0-3 0,-2 2 0,1 1 0,1-3 0,1-2 0,-1-1 2,0-2-2,2-1 1,2-3-1,0 0 1,1 0-1,0 0 1,0 0-1,3-4 1,1 1-1,-3-2 1,1 0 0,0-2 0,0-1 0,1-1 0,1 2 0,-1-1-1,0 3 1,1-2 0,-3 5-1,1-2 0,0 4 1,-5 0-1,0 0 0,-2 0 0,-2 0 0,0 0 1,-2 4-1,-1-4 0,-1 5 0,1-1 0,-4-1 1,4-1-2,-2 1 0,-2 2-1,-3-5-3,6 5-4,-8-8-12,6-4-16,3 4-1</inkml:trace>
  <inkml:trace contextRef="#ctx0" brushRef="#br0" timeOffset="23097.6">8343 6097 1,'-11'-12'5,"11"12"-4,0 0 0,0 0-1,-6-10-1,6 10 0,0 0-2,0 0 0</inkml:trace>
  <inkml:trace contextRef="#ctx0" brushRef="#br0" timeOffset="24828.96">8209 5871 8,'0'0'9,"8"-6"1,-8 6-1,13 0-2,-1 0 2,-2 0 0,8 0-2,-2 3-1,4 0 0,2-3-1,6 6 0,-1-2-3,4 1 0,0 0-1,4 2 0,3-1 0,2 0 0,0-2 0,3-1 0,3-3 2,2 0-1,0 0 0,3 0 1,-2-5-1,3 0 0,-2 1-1,0-2 0,-3 0 0,1 1 0,-1 0-1,2-2 0,-2 2 0,-3 1 1,2 0-1,0 0 0,-3 4 0,1-3 0,-3 3 0,-3 5 0,1 2 0,-2-1 2,-3 3-2,1 1 0,-2-1 0,0 1 1,0 0-1,1-3 2,0-2-1,3 1 1,-2-2-1,3-4 0,1 4 0,2-4 0,1 0 0,-2 0 0,2 0 0,0-4 0,0 4-1,1 0 1,-4 0-1,1 0 0,-1 0 1,1 0-1,0 0 1,0 0-1,0 0 0,-3 0 1,3 4-1,-1-4 1,1 3-1,0-3 0,-2 2 0,-1-2 1,3 0-1,1 0 1,-2 0-1,1-4 1,0 1-1,-1 0 2,0-2-2,1 1 2,-3 1-2,0 3 0,1-3 0,-3 3 0,2 0 0,-2 0 0,-1 3 0,-2 0 0,2 1 0,-2-4 1,-2 6-1,-1-6 0,2 4 0,0-4 0,-1 0 0,2 0 0,-1 0 1,2 0-1,2-4 0,0 1 1,1-2-1,-1 0 0,2 0 0,0-2 0,1 2 0,-1-2 0,-4 2 0,-1 1 0,-1-1 0,0 2 0,-4 0 0,-2 0 0,0-1 0,0 4 0,-2-3 0,0 3 0,-3 0 0,0 0 1,-1 3-1,0 2 0,-3-2 0,0 2 0,0 1 0,0 0 0,1-1 0,1 2 0,0-2 0,1 2 0,-1 0 0,4 1 0,-3-1 0,1 2 0,1-1 0,0-1 0,3-1 1,-3 0-1,0 1 0,0-3 0,-1 3 1,-2 1-1,-2 0 0,-2 1 0,-3 4 0,-1-1 0,-2 1-1,0 3 1,-3-2 0,0 3 0,0 2 0,-2 1 0,1-1 0,-4 6 0,3 0 0,-3 0 0,0 2 0,0 2 0,0 2 0,0-1 0,3 2 0,-3-2 0,7 2 0,-2 1 0,0-1 0,0 0 0,4 1 1,-3-1-1,1-2 1,-1-2-1,2 1 0,2-3 0,1-1 1,3-3-1,-1-1 0,2-1 0,2-1-1,1 1 1,-1 1 0,2 1-1,-2 0 0,1-1 0,4 4 0,-1-4-2,4 2-6,1-5-13,4-5-15,9-1-1,0-16-1</inkml:trace>
</inkml:ink>
</file>

<file path=ppt/ink/ink3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10-19T08:19:33.760"/>
    </inkml:context>
    <inkml:brush xml:id="br0">
      <inkml:brushProperty name="width" value="0.05292" units="cm"/>
      <inkml:brushProperty name="height" value="0.05292" units="cm"/>
      <inkml:brushProperty name="color" value="#D8D8D8"/>
      <inkml:brushProperty name="fitToCurve" value="1"/>
    </inkml:brush>
  </inkml:definitions>
  <inkml:trace contextRef="#ctx0" brushRef="#br0">695 1290 4,'-9'10'8,"9"-10"-3,-3 12 1,3-12 1,0 13-1,0-13-1,0 15 2,0-4-1,0-1 1,3 2-2,-3 2 1,7 2-2,-4-1 0,2 3 0,0-1-1,6 3 0,-3-2-1,6 4 0,-4-2 0,5 0-1,-1 0 1,6 1 0,-5-2 0,4 1-1,-3-2 0,4 0 0,-3 0 0,2-3-1,-3-1 2,1 1-2,-3-3 0,1 0 1,-2-4-1,-1 0 1,-1-2-1,-2 0 1,-9-6-1,15 7 1,-15-7-1,0 0 1,12 6-1,-12-6 1,0 0-1,0 0 1,0 0 0,0 0-1,0 0 1,0 0 0,0 0-1,0 0 2,0 0-1,0 0 1,0 0-1,0 0 1,0 0-1,0 0-1,0 0 1,0 0-1,0 0 0,0 0 0,-3-10 0,3 10 0,-7-11-1,7 11 1,-8-14 0,4 5-1,-1-2 1,1 0 0,0 0 0,0-2 0,0 0 0,0 0 0,1 1 0,-2-1 0,2 2 0,0 0 0,0 1 0,3 1 0,0 9 0,-6-13 0,6 13 0,0 0 0,-4-11-2,4 11 2,0 0 0,0 0-1,0 0-1,0 0 2,3 11-1,-3-11 1,7 16-2,-2-6 2,1 2 0,0 3-2,0-1 2,1 0 0,-1 2 0,1-1 0,-1 0 0,-1-1 0,-1 0 0,0-1 2,1-2 0,-5 1-2,5-3 0,-5-9 1,3 16 1,-3-16-2,0 12 1,0-12 2,-3 11-2,3-11 0,-8 9 0,8-9 0,-14 8 0,4-4 0,1 0 0,-1 0 0,0 0-1,-1-1 1,1-1-1,10-2 1,-17 6-1,17-6 1,-14 4-1,14-4 0,-11 5 0,11-5 0,0 0 0,-11 6 0,11-6-1,0 0 0,0 0-1,0 0-4,0 0-9,0 10-18,0-10-3,0 0 1</inkml:trace>
  <inkml:trace contextRef="#ctx0" brushRef="#br0" timeOffset="1564">634 1282 9,'-10'4'10,"10"-4"1,0 0-2,-10 9-1,10-9 1,-9 9-1,9-9-2,-11 17 0,4-8-1,1 4 1,-1 2-2,1 2 0,-2 0-1,1 3 0,0 2 0,1 2-1,0 1 1,0 3-2,0 1 0,1 1 0,1 3 0,0 1 0,1 0-1,3 3 1,-3 0-1,3 2 1,3 2-1,1 1 1,2-1-1,2 1 1,3 0 0,1 1 1,3-2-2,0-1 1,2-4-1,1 1 2,3-2-2,-4-5 1,4 1-1,-2-5 2,2-2-1,-2-1 0,1-3 0,-2-2-1,-3-2 1,1-1-2,-2-2 3,-1-2-3,-3-1 2,0 0-2,-10-10 2,17 15-1,-17-15 1,14 14-1,-14-14 0,12 12 1,-12-12-1,9 10 0,-9-10 1,9 10-1,-9-10 0,0 0 1,0 0-1,8 10 0,-8-10 1,0 0-1,0 0 0,0 0 1,0 0 0,0 0 0,0 0 0,0 0 0,0 0 0,0 0 1,0 0-2,-13-6 2,13 6-2,-16-4 0,6 4 0,-4-6 0,-2 4 0,-1-2 0,-2 0 0,-2 0 0,2 1-2,-2 0 2,1-2 0,2 3 0,0 2 0,4-6-2,0 6 2,5-3 0,0 3 0,9 0 0,-11-3 0,11 3-1,0 0 1,0 0 0,0 0-1,0 0 0,0 0 0,0 0 0,0 0 1,0 0-1,19 13 0,-6-6 1,5-1 0,-1 1 1,4-1-1,1 1 0,-1-1 1,2 0-1,-1-1 0,-1-2 1,-2 1-1,-1-4 0,-2 4 1,-3-4-1,-2 4 1,-2-4-1,-9 0 1,11 0 0,-11 0 1,0 0 0,5-15-1,-5 15 0,0-21 0,0 8 0,0-4 0,3-3 0,-3-3 0,0 0 0,0 0-1,3 1 2,-3 0-2,0 5 2,0 1-2,0 5 1,0 11-1,0-13 0,0 13 0,0 0 0,0 0-2,0 0-4,0 0-16,10 11-16,-10-11-1,0 0-1</inkml:trace>
  <inkml:trace contextRef="#ctx0" brushRef="#br0" timeOffset="3677">16 254 10,'-11'-12'12,"11"12"1,0 0-4,0 0 1,0 0-1,0 0-2,0 0-2,0 0 0,0 0-1,0 0-2,5 13 0,-1-3 0,5 1 0,1 6 0,4 3 0,0 6 2,3 0-1,2 3 0,0-1 0,1 0-1,0 0-1,0 0 2,-2-5-3,0-1 1,-2-2-1,0-1 1,-1 0-1,-3-4 1,-1 2-1,0-3 1,-3-2-1,0-2 0,-4 0 2,-4-10-2,9 12 0,-9-12 0,0 0 1,0 0-1,6 9 2,-6-9 1,0 0-2,0 0 1,0 0-1,0 0 1,0 0-1,-9-4-1,9 4 1,-15-4-2,6 4 1,-2-4-1,-2 4 0,-1-4 0,2 4 0,-1-5 0,1 5 0,1-5 1,0 2-1,11 3 1,-15-5 0,15 5 0,-10-5 0,10 5 0,0 0-2,0 0 2,0 0 0,0 0 0,0 0-1,0 0 1,15 6 0,-5-2 0,4 2 0,2 1 0,0 2 1,2-1-1,-2 2 0,1-1 2,3 0-4,-6 2 2,5-2-1,-8 1 1,5-3-2,-3 1 2,-1-1-1,-2-2-1,-10-5 4,12 6-2,-12-6 1,0 0-1,0 0 3,0 0-1,5-12 0,-10 0 0,2-1-1,-4-4 1,-3-4 0,1 1-1,-2-3 0,2 3 0,-2-2 0,6 5-1,-5 0 2,6 2-2,-1 3 0,5 2 0,-4-1 0,4 11 0,-3-14 0,3 14 0,0-10 0,0 10 0,0 0-2,0 0-3,0 0-8,0 0-16,0 0-6,0 0-3</inkml:trace>
  <inkml:trace contextRef="#ctx0" brushRef="#br0" timeOffset="4992">-6 240 13,'0'-10'13,"0"10"-2,0 0-3,0 0 0,6-11 0,-6 11-3,0 0 0,14-5-1,-5 5 1,3-4 0,2 4-2,3-8 2,5 4 1,0-6-2,3 0 2,1-1-5,0-3 3,0 1-3,-1-1 2,-1 1-3,-1 0 1,2 0-2,-7 1 2,4 1-1,-3 1 0,-1 1 0,-2 1 0,-1 3 0,-3-1 0,-12 6 2,16-8-2,-16 8 1,0 0-1,0 0 2,0 0 1,0 0-2,0 0 0,0 0 0,0 0 0,0 0 0,0 0 0,0 0-1,-13-5 1,13 5-1,-18 0 0,6 0 1,0 0-1,-2-4 1,-1 4-1,2 0 1,2 0-2,-4-5 2,5 5-1,-1 0 0,0 0 0,1 0 0,0 0 0,10 0-1,-17-4 1,17 4 0,-14 0 0,14 0 0,-11 0 0,11 0 0,0 0-1,0 0 1,-10 0-1,10 0 1,0 0-1,0 0 0,0 0 0,0 0 0,0 0 1,9 0-1,-9 0 1,14 4 0,-5-4 0,3 0 0,-1 3 1,2-3-1,0 0 1,0 0-1,0 0 1,4 0-2,-1 0 1,-2 0 0,0 0 0,-1 0-1,-1 0 1,-2 0-1,1 0 1,-11 0 1,0 0-1,11 0 0,-11 0 1,0 0 0,0 0-1,6 11 1,-6-11 0,0 15 0,-4-4-1,1 0 1,0 3-1,-2 1 1,-3 2-1,3-1 1,-4 1-2,4-1 1,-3 0-1,4-2 1,-4 0-1,0-2 2,5 0-3,-5-3 4,5 0-2,-3 0 1,6 1-1,0-10 1,-11 15-1,11-15 0,-3 13 0,3-13 0,0 0 0,0 11 0,0-11-1,0 0-2,0 0-2,0 0-13,0 0-17,0 0-2,5 10 1</inkml:trace>
</inkml:ink>
</file>

<file path=ppt/ink/ink32.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20-10-08T10:50:51.763"/>
    </inkml:context>
    <inkml:brush xml:id="br0">
      <inkml:brushProperty name="width" value="0.07938" units="cm"/>
      <inkml:brushProperty name="height" value="0.05292" units="cm"/>
      <inkml:brushProperty name="color" value="#00B050"/>
      <inkml:brushProperty name="fitToCurve" value="1"/>
    </inkml:brush>
  </inkml:definitions>
  <inkml:trace contextRef="#ctx0" brushRef="#br0">-1134-5391 10,'-4'-22'26,"4"3"1,-6-5-5,1-3-8,3 4-2,-6-6-3,2 4 0,-7-1-2,1 4 0,-4-2-1,-1 8-2,-4 0 0,-1 5 0,-3 2-2,1 7 0,-3 3 0,2 6 1,-3 2-2,-1 8 0,1 4-1,0 7 1,-2 6-1,1 6 1,-1 7-1,1 5 0,2 8 0,1 5 0,3 5 0,1 4-1,3 1 1,5 0-1,4-2 0,2-7 1,6-2-1,3-7 1,7-12-2,3-10 2,6-10-1,6-13 1,4-12 0,5-10 0,4-11 0,5-10 0,0-7 0,1-10 0,1-5 0,-1-1 0,0-1 1,-2-1 1,-4 1-1,-2 5 1,-5 3 0,-4 7 0,-6 8-1,-2 8 2,-8 7-2,-9 17 1,11-7-1,-11 7 0,-3 24 0,0 2-1,0 5 1,-1 8-1,0 6 1,2 3-2,1 0 1,2 1 1,3-4-2,2-6 1,5-3-2,0-7 0,6-3-3,-1-11-4,11 2-12,-2-7-15,2-5-1,-1 0 1,1-5 1</inkml:trace>
  <inkml:trace contextRef="#ctx0" brushRef="#br0" timeOffset="1">-456-4929 7,'1'-18'28,"2"4"2,-6-9 2,-3-1-16,3 4-3,-7-6-3,0 8-3,-5-5 0,0 8-2,-5-3 0,2 9-1,-5 0 0,2 8-1,-3 5 0,1 6-1,-1 6-1,1 10 0,-3 5-1,1 7 1,1 5-1,3 4 1,4-1-1,3 1 0,6-4 0,4-1 0,7-6 0,5-7 0,4-9-1,4-10 1,3-9 0,3-6 0,-1-7 0,3-7 0,-1-7 0,0-3 0,-2-2 0,-1 5 0,0-1 0,-4 2 0,-1 3 1,-3 4-1,-3 6 1,-1 2-1,-8 10 1,8-9 0,-8 9-1,0 0 1,1 18-1,-1-5 1,0 4-1,0 5 1,1 2-1,0 3 1,0 6-1,2 5 0,0-2 0,2 3 0,-1 2 1,2 2-1,-1 2 0,-2 1 1,0-3-1,-3-1 0,-1 1 1,-3-4-1,-4-2 1,-5-4-1,-3-5 0,-4-4 1,-3-5-1,-4-3 1,-4-4-1,-2-3 0,-3-5 1,0-1-1,2-3 0,-1-1 0,3-1 0,2-2 0,4 1-2,3-2 0,9 3-2,1-6-2,13 8-10,0 0-20,-1-14-1,8 4-1,5-4 2</inkml:trace>
  <inkml:trace contextRef="#ctx0" brushRef="#br0" timeOffset="2">-204-5046 9,'0'0'29,"0"0"1,0 0-7,4 12-5,-3 2-3,-1-14-3,-4 30-2,-2-10-2,6 11-1,-6-4-2,4 6 1,-3-1-3,2 2-1,-2-4 0,2 0-1,1-6 0,-1-5-1,3-4-2,-1-6 0,1-9-3,0 0-7,9 3-17,-9-3-7,10-20 0,-5 3 0</inkml:trace>
  <inkml:trace contextRef="#ctx0" brushRef="#br0" timeOffset="3">125-5666 17,'-1'-10'29,"1"10"2,0 0 2,-10 12-20,10 5-2,-9 0-3,7 13-1,-6 4 0,5 12-1,-5 4-1,4 12 1,-4 3-2,4 9-2,-1 0 1,1 2-2,0-3 0,0-1 0,2-8-1,0-5 1,0 0-2,3-7 2,0-6-2,3-7 1,-2-5-2,0-6-1,1-4-4,-5-12-8,2-12-19,10 2-3,-10-11 0,3-9 1</inkml:trace>
  <inkml:trace contextRef="#ctx0" brushRef="#br0" timeOffset="4">355-4754 15,'17'-3'31,"3"2"1,-7-9 1,-1-3-17,6 3-8,-6-7-1,6 3-2,-4-4 0,3 0-2,-3-2 0,2 2 0,-3-1 0,0 0-1,-3-2 0,-2 2 0,-3 0-1,-4 1 0,-5 3 0,-2 3 0,-4 1 0,-6 6 0,-3 3-1,-5 5 1,-5 6 0,-2 4 0,-2 4-1,-1 6 1,1 2-1,2 4 1,2 1-1,5 1 1,6 2-1,6 0 1,6-2 0,7 3-1,9-4 1,9-3 0,10-6 0,8-5 0,10-9-1,5-5 1,6-5-1,4-7 0,1-3 0,-2-5 0,-4 2-1,-5-2-1,-5 7-2,-8-4-5,0 7-24,-9 1-5,-9-1 0,-4 1 0</inkml:trace>
</inkml:ink>
</file>

<file path=ppt/ink/ink3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20-10-08T10:50:51.768"/>
    </inkml:context>
    <inkml:brush xml:id="br0">
      <inkml:brushProperty name="width" value="0.07938" units="cm"/>
      <inkml:brushProperty name="height" value="0.05292" units="cm"/>
      <inkml:brushProperty name="color" value="#00B050"/>
      <inkml:brushProperty name="fitToCurve" value="1"/>
    </inkml:brush>
  </inkml:definitions>
  <inkml:trace contextRef="#ctx0" brushRef="#br0">-1868 456 12,'-5'-17'29,"5"17"1,-3-14-10,-4 3-5,7 11-3,0 0-3,-8 16-1,2 2-2,6 15 0,-1 8-2,3 13 0,1 11-2,2 13 1,-1 9-1,1 9 1,1 2-2,1-1 0,-1-1 0,0-4-1,-1-13 2,0-9-4,0-15 2,-1-13-1,1-12 1,-2-9-1,-3-21 0,0 0 1,0 0-1,-12-20 1,4-7-1,-3-8 2,-3-8-1,0-12 0,-1-8 0,0-8 1,0-5-1,2-5 1,3 1-1,2-2 0,6 2 0,4 3 0,8 3 1,6 3-1,8 2 3,8 8-2,5 3 1,7 6-1,2 6 1,4 12-1,-2 9 0,2 15 0,-6 10 0,1 13-1,-7 9 0,-5 10 0,-6 7 0,-7 3 1,-6 3-2,-8-1 1,-9-2 0,-6-4 0,-8-6 0,-5-6-1,-2-4 0,-5-8-2,2-2-1,-4-11-4,10 4-7,-5-9-15,9-4-7,5-1 1,5-7 2</inkml:trace>
  <inkml:trace contextRef="#ctx0" brushRef="#br0" timeOffset="0.01">-1106 403 31,'9'-5'34,"0"1"2,-9 4-1,1-21-23,-1 21-4,12-12-2,-12 12-1,14 4-1,-3 7-2,-2 4 0,2 8-1,1 6 0,-1 4-1,-2 2 1,2 2-1,-4-3 1,-2-3 0,-2-6 0,-1-6 0,-3-8 0,1-11 1,0 0-1,-6-10 0,3-7 0,2-6-1,0-7 1,2-4-1,1-4 0,1-1 0,3 1 0,2 3-1,3 6-1,-2 1-2,4 11-2,-3 0-5,7 15-7,-5 2-17,2 3-4,3 3 3,-3 1 0</inkml:trace>
  <inkml:trace contextRef="#ctx0" brushRef="#br0" timeOffset="1.01">-403 239 25,'0'0'32,"0"0"2,-9 8-2,-6-8-18,4 9-7,-7-1-1,1 8-2,-6 1 0,3 9-1,-3 4-1,1 6 1,0 3-2,6 2 2,1-1-2,6 0 0,4-5-1,6-5 1,5-7 0,8-8-1,5-7 1,7-9-1,4-5 1,4-7-1,2-6 1,2-4-1,-1-5 1,-3-2-1,-3-2 1,-6 1-1,-6 0 1,-6 2-1,-9-1 0,-7 4 0,-9 4 0,-7 1 0,-5 5-2,-5 4 0,0 6-3,-5-1-6,10 10-20,0 4-5,3 1-2,7 5 2</inkml:trace>
  <inkml:trace contextRef="#ctx0" brushRef="#br0" timeOffset="2">272 133 16,'0'0'29,"0"0"3,-19-4 1,4 6-22,-8-3-1,4 8-2,-7-3-1,3 8-1,-6 0-1,4 7-1,-3 0 0,4 7-1,1 2 1,3 5-2,2 4 0,6 5-1,2 0 0,5 2 0,4-1 0,4-1-1,6-3 0,4-5 1,7-7-1,4-8 0,5-6-1,4-9-1,4-5-3,-3-15-8,7 0-21,-2-4-2,-3-5-2,-3-2 2</inkml:trace>
  <inkml:trace contextRef="#ctx0" brushRef="#br0" timeOffset="3.01">524 430 40,'20'7'33,"-10"-14"0,5-8-11,6 4-13,-3-13-1,6 5-1,-3-7-1,4 2 0,-1-5-3,-1 3 2,-3-2-4,-1 3 2,-7 0-2,-4 4 0,-5 0 1,-5 4-2,-7 4 1,-3 4 0,-6 5 0,-3 5 0,-3 5-1,-2 5 1,-5 6-1,0 4 0,-2 6 1,0 3-1,1 2 1,3 4-1,3 1 1,6 2-1,9 0 1,7-1 0,8-4-1,8-2 0,12-2 0,7-5 0,8-7-1,6-8-2,6-4-2,0-15-6,10 4-21,-5-6-6,-4-9 0,-1-1 1</inkml:trace>
  <inkml:trace contextRef="#ctx0" brushRef="#br0" timeOffset="4.01">1493 154 37,'11'-9'33,"-9"-3"1,-3-1-2,0 0-23,-11-6-4,-3 5-2,-5-2 0,-3 4 0,-6 3-1,2 5 1,-4 1-1,1 7 0,0 2 0,4 4 0,2 3-1,3 2 0,3 2 0,6 1 0,3 3-1,9 2 2,6-2-1,6 3-1,5-1 1,5 0-1,2-2 1,4 0-1,2-4 1,1-2-2,-5 0 2,-2-4-1,-4 0 0,-3-1 0,-6-2 0,-11-8 0,10 15 0,-10-15 0,-10 16 0,-2-8-1,-5 3 1,-3 0-1,-5 2 0,-3 2 0,-3-1-1,-2-1 0,3 1-1,-1-5-3,7 3-3,-3-12-13,9 0-13,7-2-1,11 2 1</inkml:trace>
  <inkml:trace contextRef="#ctx0" brushRef="#br0" timeOffset="5.01">1953 145 29,'0'0'32,"10"-6"1,-10 6 0,-4-24-20,4 24-8,-14-20 0,5 10-2,-6 0 0,0 3 0,-2-1 0,0 5-1,-1 1 0,3 3 0,-2 2 0,6 3 0,0 2-2,2 1 1,2 3-1,3 1 1,1 1-1,3 2 1,3 3-1,2 0 1,4 2-1,2 1 0,5 0 1,2 1-1,2 0 0,-1 0 0,1-2 1,-2 1-2,-1-1 1,-3 0 1,-4-2-1,-4 1 0,-4-1 0,-3 0 0,-4-2 0,-3-3 0,-7 0 0,-4-2 0,-3-4 0,-4-2 0,-2-2-1,-2-4 0,0-3-1,-1-6-4,9 3-1,-2-13-10,11 4-17,5-2-2,5-1 1,8-2 0</inkml:trace>
  <inkml:trace contextRef="#ctx0" brushRef="#br0" timeOffset="6.01">2295 351 46,'3'11'33,"-3"-11"3,0 0-2,11 2-25,-2-11-5,2-4 0,4-2 1,0-2-3,3-2 2,1-3-3,1 1 2,0-3-2,1 0 1,-1-1-1,0 1-1,-2 2 1,-3 2-1,-3 2 1,-2 4 0,-4 2-1,-6 12 1,-3-15 0,-6 11-1,-5 2 1,-2 3 0,-3 1-1,-2 3 1,-1 3-1,-2 3 1,1 3-1,0 3 0,2 5 1,0 2-1,1 4 1,4 3-1,2 2 0,4 5 0,6-1 0,5 1 0,5-2 0,7 1-1,6-5 0,4-5 0,7-5-1,4-7-1,7-3-4,-2-16-4,9 0-24,-4-9-2,-1-5-1,-2-4 1</inkml:trace>
  <inkml:trace contextRef="#ctx0" brushRef="#br0" timeOffset="7.01">3152 167 42,'14'-5'34,"-6"-7"1,-4 0-2,2 1-23,-10-8-5,0 4 0,-8-4-2,-1 3 1,-9 1-1,1 3-1,-5 2 0,-2 5 0,-3 2-1,-1 4 0,-1 3 0,1 4 0,1 3-1,3 1 0,3 3 0,5-1 0,5 3 1,7-1-1,5 1 0,6-1 0,4 3 0,7-2 1,6 1-1,3-1-1,4 0 2,2 0-2,0-1 2,1 1-2,1-1 2,-4 1-2,-3 0 1,-3 1 0,-4 0 0,-3 0 0,-6-1 0,-3-1 0,-4-1 0,-2-2 0,-5 0 0,-1-4 1,-5-1-1,-1-2 0,-4-2 0,0-2 0,-3-2 0,-2-1 0,2-2 0,-2-1 0,1 1 0,2-1-1,2 2-1,2-2-1,4 5-4,-3-8-15,14 7-15,-12-6 0,12 6 1,-6-14 0</inkml:trace>
</inkml:ink>
</file>

<file path=ppt/ink/ink34.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20-10-08T10:50:51.776"/>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58164 261 4,'-9'9'24,"6"6"1,-8-5 1,1-2-12,3 7-5,-2-3-1,2 5-1,-4 0 0,3 7-1,-2 1-1,1 4-1,0 2 0,4 5 0,-1 3-1,4 5 1,0 1-2,5 3 0,0 3 0,5 2 0,1-1 0,6 2-2,1-1 2,6-2-2,2-2 1,4-2-1,5-3 0,5-4 1,6-3 1,4-5-2,7-6 1,7-4 0,7-7 0,5-6-1,7-7 1,5-6 0,6-6 0,7-4 0,4-4 0,4-4-1,4-3 1,5 1 0,4-2 0,3-1-1,3 2 0,1-1 1,4 2-1,1 0 0,3 1 1,0 3-1,1-2 0,0 2 0,1 3 1,1 2-1,0 4 0,-5 3 1,-1 5-1,0 4 0,-4 4 0,-3 5 0,-6 4 0,-5 4 0,-9 6 0,-5 5 0,-7 5 0,-7 4 0,-9 6 0,-5 6 0,-9 2 0,-5 2 0,-6 0 0,-5-1 0,-7-3 0,-3 0-1,-6-6 0,-5-4 0,-4-3 1,-4-5-1,-5-6 0,-3-3 1,-1-6-1,-6-6 1,-3-11 0,0 0 0,0 0 0,-2-12 0,0-6 0,1-6 0,1-5 0,2-4 1,3-3-1,4-3 1,4-3-1,3-3 1,7-1-1,5 1 1,6 0-1,6 0 0,8-1 0,6 4 0,7 0 0,5 5 0,7 4 1,6-2-1,5 4 0,8 2 0,5 3 0,5 4 1,5-1-1,6 2 1,6 3-1,4 3 1,6 3-1,1 2 1,4 0-1,5 2 0,4 2 0,1 2 0,2 0 0,3 1 0,2 0-1,2 2 1,3 1 0,1 5 0,3 1 0,4 4 1,0 2-1,0 4-1,2 4 2,1 3-1,-1 4 0,0 3 0,-2 1 0,0 2 0,-1 1 0,0 1 0,1 1 0,-2-3 0,3-2 0,1-1 0,1-4 0,3-3 1,2-4-1,1-4 0,-2-5 0,0-1 1,2-5 0,-5-3-1,-4-4 1,-5-5 0,-8-4 0,-5-7 0,-7-5 0,-9-6 0,-12-6 0,-5-7-1,-10-3 0,-11-4 0,-11-1 0,-14-2-2,-11-1 0,-15 0-2,-10 6-5,-23 1-20,-12 7-9,-13 6 0,-17 6 0</inkml:trace>
</inkml:ink>
</file>

<file path=ppt/ink/ink3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10-19T08:19:33.760"/>
    </inkml:context>
    <inkml:brush xml:id="br0">
      <inkml:brushProperty name="width" value="0.05292" units="cm"/>
      <inkml:brushProperty name="height" value="0.05292" units="cm"/>
      <inkml:brushProperty name="color" value="#D8D8D8"/>
      <inkml:brushProperty name="fitToCurve" value="1"/>
    </inkml:brush>
  </inkml:definitions>
  <inkml:trace contextRef="#ctx0" brushRef="#br0">695 1290 4,'-9'10'8,"9"-10"-3,-3 12 1,3-12 1,0 13-1,0-13-1,0 15 2,0-4-1,0-1 1,3 2-2,-3 2 1,7 2-2,-4-1 0,2 3 0,0-1-1,6 3 0,-3-2-1,6 4 0,-4-2 0,5 0-1,-1 0 1,6 1 0,-5-2 0,4 1-1,-3-2 0,4 0 0,-3 0 0,2-3-1,-3-1 2,1 1-2,-3-3 0,1 0 1,-2-4-1,-1 0 1,-1-2-1,-2 0 1,-9-6-1,15 7 1,-15-7-1,0 0 1,12 6-1,-12-6 1,0 0-1,0 0 1,0 0 0,0 0-1,0 0 1,0 0 0,0 0-1,0 0 2,0 0-1,0 0 1,0 0-1,0 0 1,0 0-1,0 0-1,0 0 1,0 0-1,0 0 0,0 0 0,-3-10 0,3 10 0,-7-11-1,7 11 1,-8-14 0,4 5-1,-1-2 1,1 0 0,0 0 0,0-2 0,0 0 0,0 0 0,1 1 0,-2-1 0,2 2 0,0 0 0,0 1 0,3 1 0,0 9 0,-6-13 0,6 13 0,0 0 0,-4-11-2,4 11 2,0 0 0,0 0-1,0 0-1,0 0 2,3 11-1,-3-11 1,7 16-2,-2-6 2,1 2 0,0 3-2,0-1 2,1 0 0,-1 2 0,1-1 0,-1 0 0,-1-1 0,-1 0 0,0-1 2,1-2 0,-5 1-2,5-3 0,-5-9 1,3 16 1,-3-16-2,0 12 1,0-12 2,-3 11-2,3-11 0,-8 9 0,8-9 0,-14 8 0,4-4 0,1 0 0,-1 0 0,0 0-1,-1-1 1,1-1-1,10-2 1,-17 6-1,17-6 1,-14 4-1,14-4 0,-11 5 0,11-5 0,0 0 0,-11 6 0,11-6-1,0 0 0,0 0-1,0 0-4,0 0-9,0 10-18,0-10-3,0 0 1</inkml:trace>
  <inkml:trace contextRef="#ctx0" brushRef="#br0" timeOffset="1564">634 1282 9,'-10'4'10,"10"-4"1,0 0-2,-10 9-1,10-9 1,-9 9-1,9-9-2,-11 17 0,4-8-1,1 4 1,-1 2-2,1 2 0,-2 0-1,1 3 0,0 2 0,1 2-1,0 1 1,0 3-2,0 1 0,1 1 0,1 3 0,0 1 0,1 0-1,3 3 1,-3 0-1,3 2 1,3 2-1,1 1 1,2-1-1,2 1 1,3 0 0,1 1 1,3-2-2,0-1 1,2-4-1,1 1 2,3-2-2,-4-5 1,4 1-1,-2-5 2,2-2-1,-2-1 0,1-3 0,-2-2-1,-3-2 1,1-1-2,-2-2 3,-1-2-3,-3-1 2,0 0-2,-10-10 2,17 15-1,-17-15 1,14 14-1,-14-14 0,12 12 1,-12-12-1,9 10 0,-9-10 1,9 10-1,-9-10 0,0 0 1,0 0-1,8 10 0,-8-10 1,0 0-1,0 0 0,0 0 1,0 0 0,0 0 0,0 0 0,0 0 0,0 0 0,0 0 1,0 0-2,-13-6 2,13 6-2,-16-4 0,6 4 0,-4-6 0,-2 4 0,-1-2 0,-2 0 0,-2 0 0,2 1-2,-2 0 2,1-2 0,2 3 0,0 2 0,4-6-2,0 6 2,5-3 0,0 3 0,9 0 0,-11-3 0,11 3-1,0 0 1,0 0 0,0 0-1,0 0 0,0 0 0,0 0 0,0 0 1,0 0-1,19 13 0,-6-6 1,5-1 0,-1 1 1,4-1-1,1 1 0,-1-1 1,2 0-1,-1-1 0,-1-2 1,-2 1-1,-1-4 0,-2 4 1,-3-4-1,-2 4 1,-2-4-1,-9 0 1,11 0 0,-11 0 1,0 0 0,5-15-1,-5 15 0,0-21 0,0 8 0,0-4 0,3-3 0,-3-3 0,0 0 0,0 0-1,3 1 2,-3 0-2,0 5 2,0 1-2,0 5 1,0 11-1,0-13 0,0 13 0,0 0 0,0 0-2,0 0-4,0 0-16,10 11-16,-10-11-1,0 0-1</inkml:trace>
  <inkml:trace contextRef="#ctx0" brushRef="#br0" timeOffset="3677">16 254 10,'-11'-12'12,"11"12"1,0 0-4,0 0 1,0 0-1,0 0-2,0 0-2,0 0 0,0 0-1,0 0-2,5 13 0,-1-3 0,5 1 0,1 6 0,4 3 0,0 6 2,3 0-1,2 3 0,0-1 0,1 0-1,0 0-1,0 0 2,-2-5-3,0-1 1,-2-2-1,0-1 1,-1 0-1,-3-4 1,-1 2-1,0-3 1,-3-2-1,0-2 0,-4 0 2,-4-10-2,9 12 0,-9-12 0,0 0 1,0 0-1,6 9 2,-6-9 1,0 0-2,0 0 1,0 0-1,0 0 1,0 0-1,-9-4-1,9 4 1,-15-4-2,6 4 1,-2-4-1,-2 4 0,-1-4 0,2 4 0,-1-5 0,1 5 0,1-5 1,0 2-1,11 3 1,-15-5 0,15 5 0,-10-5 0,10 5 0,0 0-2,0 0 2,0 0 0,0 0 0,0 0-1,0 0 1,15 6 0,-5-2 0,4 2 0,2 1 0,0 2 1,2-1-1,-2 2 0,1-1 2,3 0-4,-6 2 2,5-2-1,-8 1 1,5-3-2,-3 1 2,-1-1-1,-2-2-1,-10-5 4,12 6-2,-12-6 1,0 0-1,0 0 3,0 0-1,5-12 0,-10 0 0,2-1-1,-4-4 1,-3-4 0,1 1-1,-2-3 0,2 3 0,-2-2 0,6 5-1,-5 0 2,6 2-2,-1 3 0,5 2 0,-4-1 0,4 11 0,-3-14 0,3 14 0,0-10 0,0 10 0,0 0-2,0 0-3,0 0-8,0 0-16,0 0-6,0 0-3</inkml:trace>
  <inkml:trace contextRef="#ctx0" brushRef="#br0" timeOffset="4992">-6 240 13,'0'-10'13,"0"10"-2,0 0-3,0 0 0,6-11 0,-6 11-3,0 0 0,14-5-1,-5 5 1,3-4 0,2 4-2,3-8 2,5 4 1,0-6-2,3 0 2,1-1-5,0-3 3,0 1-3,-1-1 2,-1 1-3,-1 0 1,2 0-2,-7 1 2,4 1-1,-3 1 0,-1 1 0,-2 1 0,-1 3 0,-3-1 0,-12 6 2,16-8-2,-16 8 1,0 0-1,0 0 2,0 0 1,0 0-2,0 0 0,0 0 0,0 0 0,0 0 0,0 0 0,0 0-1,-13-5 1,13 5-1,-18 0 0,6 0 1,0 0-1,-2-4 1,-1 4-1,2 0 1,2 0-2,-4-5 2,5 5-1,-1 0 0,0 0 0,1 0 0,0 0 0,10 0-1,-17-4 1,17 4 0,-14 0 0,14 0 0,-11 0 0,11 0 0,0 0-1,0 0 1,-10 0-1,10 0 1,0 0-1,0 0 0,0 0 0,0 0 0,0 0 1,9 0-1,-9 0 1,14 4 0,-5-4 0,3 0 0,-1 3 1,2-3-1,0 0 1,0 0-1,0 0 1,4 0-2,-1 0 1,-2 0 0,0 0 0,-1 0-1,-1 0 1,-2 0-1,1 0 1,-11 0 1,0 0-1,11 0 0,-11 0 1,0 0 0,0 0-1,6 11 1,-6-11 0,0 15 0,-4-4-1,1 0 1,0 3-1,-2 1 1,-3 2-1,3-1 1,-4 1-2,4-1 1,-3 0-1,4-2 1,-4 0-1,0-2 2,5 0-3,-5-3 4,5 0-2,-3 0 1,6 1-1,0-10 1,-11 15-1,11-15 0,-3 13 0,3-13 0,0 0 0,0 11 0,0-11-1,0 0-2,0 0-2,0 0-13,0 0-17,0 0-2,5 10 1</inkml:trace>
</inkml:ink>
</file>

<file path=ppt/ink/ink36.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1-10-20T10:34:50.385"/>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585 291 5,'0'0'30,"9"-12"1,-9 12 3,6-15-14,-6 15-4,9-9-3,-9 9-3,0 0-2,0 0-1,5 13-3,-11 4 0,-4 6-1,-2 8 0,-6 7-1,-2 10-1,-4 5 1,0 6-1,-4 1 0,2 0-1,0-1 1,1-4-1,2-7 1,1-5-1,5-9 0,2-8 0,5-9-2,-1-8-1,11-9-1,-10-7-4,10 7-7,2-28-11,3 6-11,3-4 0,-1-4 1</inkml:trace>
  <inkml:trace contextRef="#ctx0" brushRef="#br0" timeOffset="390">99 373 23,'-10'-16'31,"11"2"2,4-5 0,13-7-15,15 7-8,6-7-3,18 5-1,6 0-2,11 7-1,10 5 0,10 9-1,5 6-1,5 14 0,-1 9 0,-1 10 0,-8 6-1,-4 8 1,-14 5 0,-14 0-1,-17 2 1,-21-3 0,-21-3-1,-19-1 0,-20-4 1,-20-6-1,-18-6 0,-14-4 1,-11-3-1,-7-4 0,-7-4 0,-3-3 1,3-5-1,6 0 0,8-2 0,11-3 0,11-1-1,14-2 0,15-1-1,13-4-2,17 5-6,5-8-10,13 2-16,15 4 0,6-5 1,8 2-1</inkml:trace>
  <inkml:trace contextRef="#ctx0" brushRef="#br0" timeOffset="1180">1871 701 38,'12'-11'31,"-5"-4"2,-3-3-12,4 5-6,-9-6-5,3 7-2,-9-2-3,1 5 1,-5 0-1,0 4-1,-3 1-1,-1 10-1,-4 1 0,-1 4-1,-2 5 0,-3 5 0,-1 4-1,-5 6 0,1 6 0,-1 1 0,2 4 0,3 0 0,4 2 0,5-3 0,6-4 0,5-6 0,9-7-1,4-6 1,5-11 0,6-6 0,4-9-1,3-7 1,8-6 0,1-3 0,4-7 0,2-2 0,0-3 0,-1-1 0,0 1 0,-4 2 0,-6 1 1,-4 4-1,-4 6 1,-6 5-1,-6 6 1,-9 12-1,0 0 1,2 10 0,-9 7-1,-2 8 1,-6 6 0,3 4-1,-2 4 1,1 5-1,2-2 1,1-1-1,5-2-1,2-6 0,3-4-1,2-6-2,4-1-2,-3-9-3,9 1-11,-7-5-16,-5-9-1,13 7 1,-13-7 2</inkml:trace>
  <inkml:trace contextRef="#ctx0" brushRef="#br0" timeOffset="1924">2313 689 27,'2'-13'31,"-2"13"3,0 0-13,0 0-4,0 0-3,-2-10-4,2 10-1,0 0-2,-3 18-1,-1-7-2,2 9-1,-3 5 0,1 8-1,-2 3-1,1 5 0,0 3-1,1-2 0,0 1 0,-1-7-2,3-4-1,-2-11-1,5-1-6,-1-20-11,0 0-15,-9 1-1,7-16 1,1-6 1</inkml:trace>
  <inkml:trace contextRef="#ctx0" brushRef="#br0" timeOffset="2488">2633-3 30,'14'8'33,"-14"-8"1,17 22 0,-6-3-19,-10 3-5,4 12-3,-6 7 0,1 14-2,-5 8-1,2 12 0,-5 5-1,3 7-1,-2 3-1,0 0 0,-1-5-1,1-7 0,0-7 0,2-13-1,3-9-1,0-13-2,5-10-4,-3-16-6,9-3-12,-9-7-11,15-16 0,-3 1 1</inkml:trace>
  <inkml:trace contextRef="#ctx0" brushRef="#br0" timeOffset="2811">2887 686 25,'0'0'34,"18"-3"2,-18 3-1,11-1-15,-4 10-9,-7 1-1,2 8-5,-4 5-1,2 10-1,-2 3-2,2 6 1,2 2-1,3-1-1,4-2 1,3-6-1,2-6 0,3-9 0,4-8-1,2-9 1,2-8-1,2-8 1,1-6 0,1-7-1,2-5 1,-1-4 0,1-5 0,-2 0 0,0-1 0,-3 1 0,-2 4 1,-5 4-1,-4 5 1,-3 7 0,-3 6 0,-9 14 0,0 0 0,0 0 0,-11 22 0,3 2 0,-1 7 0,0 8 0,0 7 0,2 10 0,1 5-1,1 3 1,2 4 0,2 0-1,2-3 1,0-1-1,1-6 1,-1-6-1,1-7 1,-4-6-1,-2-7 0,-4-4 0,-4-7 0,-7-6-1,-4-3-1,-8-7-1,-6-1-2,-10-4-2,3 5-14,-9-6-16,-2 1-1,-1 0 0,-2-1 1</inkml:trace>
</inkml:ink>
</file>

<file path=ppt/ink/ink3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1-10-20T10:34:54.423"/>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3354 329 9,'22'-6'29,"-5"-8"-1,6-3 1,1 3-15,-4-9-1,6 5-3,-5-7-1,4 2-2,-7-4-1,3 3 1,-9-3-3,2 5 2,-9-2-3,-2 4 0,-6 2-1,-5 5 1,-8 3-2,-5 6 0,-5 5 0,-5 5-1,-5 5 0,-2 6 0,-1 7 0,0 4 0,1 4 0,3 3 0,8 0 0,4 0 0,7-1 0,8 0 0,7-4 0,8-4 1,8-2-1,4-2 0,5-1 1,4-2-1,1 0 1,1-2-1,-2-1 1,-3 1-1,-7-2 0,-5 1 1,-11-1-1,-7 1 0,-10 0 0,-10 1 1,-8 1-1,-7 1 0,-6-2 0,-3 0 0,-3 0-1,-1-5-1,4 2 1,3-5-3,8 0-1,3-8-5,13 5-13,9-8-13,13 2 0,-4-14 0,15-3 2</inkml:trace>
  <inkml:trace contextRef="#ctx0" brushRef="#br0" timeOffset="706">3842 340 29,'16'-7'33,"-3"-4"1,-1 2 0,0 4-21,-9-5-2,-3 10-3,0 0 0,0 0-3,-10-2-1,-2 11-1,-6 2-1,-6 7 0,-4 5 0,-1 6-1,0 6 0,0 5 1,1 2-2,6 1 1,5 2 0,11 1-1,7-6 1,11-6-2,7-5 1,8-8 0,7-6-1,6-8-1,4-7-2,-1-13-4,8 5-14,-9-8-15,-3-4 0,-5-1 0,-7-3 1</inkml:trace>
  <inkml:trace contextRef="#ctx0" brushRef="#br0" timeOffset="1082">4102 424 43,'10'-5'34,"2"-3"2,2-6-8,7 9-15,-7-7-3,7 10-1,-6-1-3,5 8-2,-5 6-1,3 7-1,-4 7-1,1 7 0,-4 7-1,0 1 1,-5 5-1,-1 2 0,-4-3 0,-2-4 0,-4-7 0,-1-6 0,-3-8 1,2-6-1,7-13 0,-15 1 1,10-15-1,3-4 1,4-10-1,5-7 1,3-8-1,4-6-1,9-2-1,2-3-1,7 8-4,-4-7-9,6 9-21,-1 7 0,-2 7-1,-3 8 2</inkml:trace>
  <inkml:trace contextRef="#ctx0" brushRef="#br0" timeOffset="1594">4740 383 27,'13'12'33,"-13"-12"1,10 3 0,-10-3-15,0 0-11,0 0 0,0 0-1,6 10-3,-6-10 0,-6 16 0,-1-2-2,1 8 0,-3 3-1,2 5 0,-1 3-1,2 4 0,-1 4 1,4-2-1,5-4 0,4-2-1,3-6 1,4-5-1,4-8 1,2-6 0,7-12 0,0-7 0,2-7 0,1-5 0,0-6-1,0-5 1,1-5 0,-1-2 0,-4 1 0,0-2 0,-4 3 0,-2 3 1,-4 3 0,-3 7 0,-4 4 0,-3 10 0,-5 12 1,0 0-1,0 0 1,2 25-1,-5 1 0,0 8-1,1 7 1,-1 4-1,0 6 0,1 1-1,4-1 0,1-4-2,4-3-1,-1-11-4,7-1-10,-3-13-18,4-9-2,1-10 1,-2-9 0</inkml:trace>
  <inkml:trace contextRef="#ctx0" brushRef="#br0" timeOffset="2195">5399 364 40,'6'10'32,"-6"-10"2,4 9-10,1 2-14,-5-11-2,3 23 0,-4-7-3,3 11 0,-4 1-1,2 5-1,-2 2-1,1 1-1,0 0 0,-1-4-1,1-7 1,0-5-1,0-7 0,1-13 0,0 0 0,0 0 1,11-8-1,-4-7 1,4-7 0,1-6 0,3-8-1,5-4 1,2-6 0,3-2-1,1-2 1,2 1 0,4 5-1,0 5 1,-1 9 0,0 10 0,-3 8 0,-1 11 0,-5 11-1,-4 7 1,-5 9-1,-5 6 0,-4 5 0,-3 4 0,-2 1 0,-2-2 0,-1-5 0,0-6 0,1-7 0,0-4 0,3-18 0,-1 9 0,1-9 0,7-19 0,1-2 0,2-3-1,4-6 2,3-5-2,5-5 1,2-5 0,5 0 0,4-2 0,3 4 1,2 1-1,2 6 1,1 7 0,-3 5 0,1 8 1,-3 6-1,0 9 1,-4 8 0,-4 6-1,-2 7 1,-2 9-1,-2 8 0,-4 6 0,-2 8-1,-7 3 0,-2 4 0,-2-1 0,-3-1-1,-3-5 0,0-3-2,-5-9-1,4 1-5,-9-18-18,5 0-11,-3-10-1,9-12 0,-17 5 1</inkml:trace>
  <inkml:trace contextRef="#ctx0" brushRef="#br0" timeOffset="3534">2441 237 2,'14'-13'27,"-9"-10"1,6 5-5,-1 3-6,-5-1-1,3 6-3,-7-1-2,-1 11-2,0 0-1,0 0-1,-3 12-2,-2 7 0,-9 2-3,-3 9 0,-6 3 0,-3 4-1,-10 2 0,-5 4 0,-9-1 0,-10 0 0,-6-3-1,-9-3 1,-9-4-1,-7-1 0,-10-5 0,-6-3 1,-6-4-1,-2-4 0,-5-1 0,-4-5 0,-2-2 0,1-2-1,7-3 1,4-1 0,10-3 0,12-2 1,11-2-1,16 0 1,16-3-1,14 1 1,12-1-1,13 1 1,10 8 0,6-15-1,6 9 0,5 1 0,1 1 0,1 0-1,1 3 0,-6-2-2,2 5-3,-16-2-7,14-4-18,-14 4-5,0 0-1,-13-2 0</inkml:trace>
  <inkml:trace contextRef="#ctx0" brushRef="#br0" timeOffset="4172">440 388 25,'10'-1'33,"1"3"2,-11-2-1,10-8-15,-10 8-10,0 0-3,-18 11-1,-2-3-1,-1 7-1,-10 1-1,-4 6 0,-7 1-1,-1 1 1,-4 0-1,2 2 1,2-4-2,2-4 2,8-3-1,7-3-1,9-3 1,8-2 0,9-7 0,8 11 0,7-5 0,8 3-1,4 2 1,5 6-1,2 2 1,2 6-1,0 2 0,-2 4-1,-2 1 2,-3 1-2,-4 0 1,-3-3 0,-5-3 0,-1-3 0,-4-5 0,-2-5 0,-4-4 0,-6-10 1,9 6-1,-9-6 1,4-14-1,-4 1 1,0-5 0,2-5-1,-1-5 1,1-4 0,2-6 0,-2-4 0,1-4 0,1-1 0,-1-4 0,1 0 0,-1 5-1,1 1 1,-2 8 0,1 3-1,-1 7 0,0 6 1,-1 7-1,-1 14 0,0-14 0,0 14 0,0 0-1,0 0 0,0 14-1,0-14-3,1 19-9,-1-19-26,-1 15 1,1-15-1,0 0 1</inkml:trace>
</inkml:ink>
</file>

<file path=ppt/ink/ink38.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11-10-20T10:34:52.648"/>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21 0 33,'0'0'29,"0"0"-1,0 0-6,-10 16-34,10-16-17,0 0-1,-12 0 0</inkml:trace>
</inkml:ink>
</file>

<file path=ppt/ink/ink3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7:12.725"/>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4185 1417 12,'-29'-32'19,"11"15"-2,-1 0-1,-3-1-6,-5 1 1,-1 0-3,0 4-2,-8-3 1,5 8-1,-6-2-2,3 10 1,-4-6-1,4 9 1,-8 1-2,4 6 1,-4 0-1,0 5 0,-4-1 2,2 5-2,-4 2-1,4 1 0,1 1 0,3 2-1,2 5 1,5 3-2,2 0 1,4 4 0,1 3-1,3 2 1,2 2-1,3 1 0,4-3 0,1 1 0,4 1 0,4 1 1,5-1-1,5-2 0,4 0-1,5-1 1,4 0 0,4-1 0,5-3 0,1 1-1,5-6 1,2-2-1,2-2 1,3-5-1,4-3 0,0-4 1,2-6-1,3-4 1,0-6-1,-1 0 1,1-8-1,1-3 1,4-5 0,-1-5 2,-2-3-2,-1-4 2,-1-3-2,-3-4 2,-2-2-1,-1-3 1,-12-3-2,-3 3 1,-5-4 0,-5 2 0,-6-3 1,-6 0-1,-6-1 0,-7 1 1,-9 0-1,-3-2 0,-6-2 0,-6 1 0,-5-2-1,-11 2-1,-2 3-3,-11-1-7,5 10-26,-11 20-4,-11 11-3,-9 19 4</inkml:trace>
  <inkml:trace contextRef="#ctx0" brushRef="#br0" timeOffset="2000">3393 2545 8,'0'0'14,"0"0"0,0 0-3,0 0 2,0 0-3,0 0-1,0 0-1,0 0 0,-13-6-2,13 6 0,0 0-1,-18 0-2,18 0-1,-18 4 0,18-4 1,-29 15-1,14-3-1,-8 1 2,-1 7-2,-4 0 1,-2 3 0,-2 2 0,-5 6 0,-3-1-1,-2 4 0,-4 2 0,-3 3 0,-4 4 0,-5 3-1,-5 0 0,-2 5 1,-4 3 1,-2 5 0,-7 1 0,5 6 0,-3 0-1,5 2 1,2 2-1,6 1 1,1 1-1,8-1-1,4 0 1,2-3-1,4 1 0,5-1 0,2 0 1,3-1-1,2-2 0,8-2 0,3-2 0,4-3 0,8 3-1,3-3 0,6 0 0,4-4 1,5 0-1,1-3 0,4 0 0,3-4 1,1-2-1,3-4 1,1-2 0,2-1-1,1-3 0,3-3 1,2-3-1,2-4 1,7-5-1,1-5 1,2-4-1,6-6 1,1-5-1,5-8 1,2-5-2,3-11 2,0-6 0,2-7 0,2-7 0,2-4 0,-1-6-2,-1-7 2,-1-3 0,1-1 0,-2-2 0,-2-4 0,-3-1 2,-2-4-2,-1 0 0,-3 3 0,1-1 0,-5 4 2,0 1-2,-2 4 0,-2 3 1,-2 5-1,-4-1 1,0 1 0,-8-2 0,2 0-1,-4-1 1,-3 1-1,-4-1 1,2 3 0,-4 1-1,-2 6 1,-3 4 0,-2 2 0,-2 5 0,-3 4 0,-5 0 0,5 3 0,-5 0 0,0 3 0,-8 1 0,2 0-1,-3 0 1,0 0 0,-1-1 0,-1 0-1,0 2 0,-2 2 1,-3 0-1,2 2 1,-4 2 0,0 3-1,-1 1 1,-5 3 0,-1 2-1,-3 1-1,-5 3-1,-6-2-3,3 15-11,-12 0-23,-11 5-2,-2 11-3</inkml:trace>
  <inkml:trace contextRef="#ctx0" brushRef="#br0" timeOffset="4181">2819 2980 15,'0'0'16,"0"0"-4,0 0 1,-8-11-3,8 11 0,0 0-1,-14 0-1,14 0-2,-22-5 0,4 1 0,2 4-1,-4-5 0,-2 5 1,-4-7-3,1 1-1,-4-2 1,-2 1-1,-3-1 0,2 0 0,-2-2 0,5 4 0,-2-3 1,2 4-2,2 0 1,8 2 0,0-1-1,3 0 0,1 1 0,15 3 0,-24-10 0,24 10 0,-20-13 0,20 13 1,-20-21-1,13 7 0,-2-8 1,1-2-1,-1-10 1,4-8 0,-3-9-1,4-10 0,-2-11 1,2-11-1,-1-13-1,1-8 1,-1-7 0,-3-5-1,1-2 0,-2 0 2,-1 1-2,-3 3-2,3 7 2,0 3 0,2 10 0,0 9-1,0 10 1,1 11 0,3 13 0,4 11-1,-7 12 1,7 10-1,0 18 0,-6-15-1,6 15 1,0 0-1,10 21 1,-3-7-1,3 2 1,0 1 0,3 2 0,-1-2-1,-1 0-1,-11-17-2,18 22-5,-18-22-3,0 0-5,0 0-1,0 0-2,0 0-2,13 0 4,-13 0-1</inkml:trace>
  <inkml:trace contextRef="#ctx0" brushRef="#br0" timeOffset="4970">2100 813 1,'0'0'11,"0"0"1,0 0 2,0 0-3,0 0 1,0 0-3,-15 0-3,15 0 1,0 0-4,0 0 1,0 0 0,0 0-1,0 0 1,0 0 1,0 0 0,0 0-1,0 0-1,-13 0 0,13 0 0,0 0 0,-21 0-2,21 0 1,-18-5-1,18 5 0,-19 0 1,19 0-1,-25-9 0,12 5 0,-1-2 0,-3 0 0,1-4 0,0-1-1,-1-4 1,4-1 0,3-5-1,4 0 1,6-4-1,6-2 4,10-7-3,9 1 0,9-4 1,10 0 0,0 0 0,6 2-1,-1 6 1,1 4-1,-3 9-1,-5 8 1,-4 8-1,-6 9 1,-1 7-1,-4 6 0,-4 7 1,-3 5-1,-5 3 0,-6 1 1,-9 4-1,0 1 0,-12-3 1,-3 1-1,-7-4 1,-4-2-1,-5-4 1,-1-4-1,-5-4 0,-3-6 0,-3-4 0,-1-3 0,2-6 0,-1-4 0,3 0-1,3 0-1,6-4-4,0-3-11,13 1-22,18 6 1,-16-5-3</inkml:trace>
  <inkml:trace contextRef="#ctx0" brushRef="#br0" timeOffset="6406">3759 3138 8,'0'0'12,"0"0"2,0 0-5,0 0 1,0 0-2,0 0-3,0 0 0,0 0-1,0 0 0,0 0 0,0 0-1,0 0 1,0 0-1,19 10-1,-6-5 1,9-2 2,8 2-1,0 0 0,8 1-1,2-6 0,5 4 1,1-4-1,3 0 0,-3 0-2,-1 0-1,-1 0 1,-1 0-1,0-4 0,-5 4 0,-2-5 0,-1 5 0,-5-5 0,-2 5 0,-5-4 0,1 0 0,-8 0 0,4 0 1,-6-1-1,1-1 0,-15 6 1,27-19 1,-14 2-1,5-6 1,-2-7-1,6-7 1,-4-12 0,8-6-1,-2-17 2,8-10-1,3-12 1,7-11 0,0-12-1,3-6 0,0-7 1,1 0-2,-4 3 1,1 6 0,-7 6-3,-3 13 1,0 12-1,-5 13 1,-1 13-1,-4 12 1,-1 12-1,-4 11 0,-5 10 0,-1 5-1,-12 14 1,0 0-1,13 0 1,-13 0-1,0 14 1,0-14 0,0 21 0,0-21 0,0 21-1,0-21 0,-8 16 0,8-16-1,0 0 1,0 0-1,0 12-1,0-12 0,0 0 0,0 0 0,0 0 1,0 0 1,0 0 0,0-12-1,0 12 2,0 0-1,0-16 2,0 16-1,-4-16 2,4 16-1,0-19 0,0 8 1,-5 0-1,5 0 1,0 0 2,0-2-2,-5 2 1,5 11-1,-9-19 1,9 19 0,-12-15 0,12 15 0,-19-9 1,19 9-2,-23-5 2,23 5-1,-25-8 0,12 8 0,13 0 0,-24-14 1,24 14-1,-21-18 0,12 4 0,5-1 0,-1-1-1,5-3 0,0-2-1,10 1 1,4-1 0,7 1 0,4 1 0,8 3 0,2 2 1,4 4-1,2 3-1,3 3 1,-3 4-1,-1 0 0,-4 6 0,0 1 0,-3 1 0,-4 3 0,0 0 0,-5 2-1,-3 2 1,-6 2 0,-2 2 0,-8 1 0,-5 2-1,0 2 1,-10 0 0,-3 0 0,-5-1 0,-3 0 1,-4 0-1,-4-2 1,-3-2 0,-2-3 0,1-2 0,-2-3 1,-1-6-1,2-5 0,2 0 0,0-6-1,5-4 0,0-5-1,1 2-1,4-4-2,5 6-4,-1-7-10,5 4-21,13 14-1,-19-19 0</inkml:trace>
  <inkml:trace contextRef="#ctx0" brushRef="#br0" timeOffset="18729">4123 0 14,'0'0'17,"0"0"-4,0 11 0,0-11-1,4 23-4,-4-4 1,0 9-2,0 5-3,0 8 0,0 4 0,-4 6 0,-1 2-2,1 0-1,-4 1 0,-1-2 0,-4-3 0,0-6 0,0-1 0,2-3-1,-1-4 1,3-4-1,0-5 0,4-2 0,5-5 0,0-3 0,0-4 0,0-12 0,0 12 0,0-12-1,0 0-1,0 0-2,17 4-3,-17-4-1,0 0-1,0 0-1,0 0 1,0 0-1,0 0 0,0 0 0,0 0-6,0 0-3</inkml:trace>
  <inkml:trace contextRef="#ctx0" brushRef="#br0" timeOffset="33323">4048 2249 4,'0'0'9,"0"0"-2,0 0 3,0 0-2,0 0-2,0 0 2,0 0 0,0 0-3,0 0 1,0 0-2,0 0 2,0-13-2,0 13 1,0 0-2,0 0-1,0-15 1,0 15 0,0 0 0,0 0-1,-9-14 1,9 14-1,0 0 0,-4-12 0,4 12-1,0 0 1,-8-12-1,8 12 2,0 0-1,-6-12-1,6 12 1,0 0-1,-7-11-1,7 11 1,0 0-1,-19-12 0,19 12 1,0 0-1,-15-13 1,15 13-1,-13-9 1,13 9 0,0 0 0,-13-11-1,13 11 0,-16-8 1,16 8-2,-18-10 1,18 10 0,-19-8 0,19 8-1,-19-8 1,19 8 1,-16-6-1,16 6 0,-14-5 0,14 5 1,-13-5-1,13 5 0,0 0 1,-17-5-1,17 5 0,0 0 0,-14 0 0,14 0 0,0 0 0,-14-3 0,14 3 0,0 0 0,-14 0 0,14 0 0,0 0 0,-13 0 0,13 0 0,0 0 0,0 0 0,-16 5-1,16-5 1,0 0 0,0 0-1,0 0 1,0 0 0,0 0 0,-13 10-1,13-10 1,0 0 0,0 0 0,0 0 0,0 0 0,0 0 0,0 0 0,0 0 0,0 11 0,0-11 0,0 0 0,0 0 0,0 11 0,0-11 0,0 0 0,9 13 0,-9-13 0,0 0 0,11 13 0,-11-13 0,0 0 0,13 15 0,-13-15 0,0 0 1,18 13-1,-18-13 0,13 8 0,-13-8 0,14 10 0,-14-10 0,14 9 0,-14-9 0,13 8 0,-13-8 0,14 10 0,-14-10 0,13 8 1,-13-8-1,0 0 0,18 11 0,-18-11 1,0 0-1,19 11 1,-19-11-1,13 7 1,-13-7-1,0 0 1,16 9-2,-16-9 2,0 0-2,0 0 1,13 12 0,-13-12 0,0 0-1,0 12 1,0-12 1,0 0-1,5 13 0,-5-13 0,0 11 0,0-11 0,0 0 0,0 15 0,0-15 0,0 0 0,-7 12 1,7-12-1,0 0 0,0 0 0,0 0 0,0 12 0,0-12 0,0 0 0,0 0 0,0 0 0,0 0 0,0 0 0,0 0 0,0 0 0,0 0 0,0 0 0,0 0 0,0 0 0,0 0 0,0 0 0,0 11 0,0-11 0,0 0 0,0 0 0,0 0 0,0 0 0,0 0 0,0 0 0,0 0 0,0 0 0,0 0 0,0 0 0,0 11 0,0-11 0,0 0 0,0 0 0,0 0-1,0 0 1,0 0-3,0 0-2,0 0-10,0 0-17,0 0-6,0 0 1</inkml:trace>
  <inkml:trace contextRef="#ctx0" brushRef="#br0" timeOffset="38869">4283 1996 1,'0'0'5,"0"0"-1,0 0 0,0 0 0,0 0 0,0 0 0,0 0 0,0 0 1,0 0-2,0 0-1,0 0 1,0 0 1,0 0 0,0 0-2,0 0 1,0 0 1,0 0-2,0 0 0,0 0 0,0 0 1,0 0 0,0 0-1,0 0 0,0 0 1,0 0-1,0 0 1,0 0-2,0 0 0,0 0 1,0 0 0,0 0-1,0 0 1,0 0 0,14 6-1,-14-6 1,0 0 0,14 7-1,-14-7 1,0 0-1,18 10 0,-18-10 0,17 8 0,-17-8 1,21 9-2,-21-9 1,26 8-1,-26-8 1,23 9-1,-23-9 1,24 7 0,-24-7-1,20 7 1,-20-7-1,15 3 1,-15-3-1,0 0 1,20 5-1,-20-5 0,0 0 1,14 4-1,-14-4 1,0 0 0,0 0 1,0 0-1,14 4 1,-14-4-1,0 0 2,0 0-2,0 0 0,0 0 1,0 0-1,0 0 0,0 0 0,0 0 0,0 0 0,0 0-1,0 0 1,0 0 0,0 0 0,0 0-1,13 0 1,-13 0-1,0 0 1,0 0-1,0 0 1,0 0 1,0 0-2,0 0 2,0 0-2,0 0 1,0 0-1,0 0 1,0 0 0,0 0-1,0 0 1,0 0 0,0 0-1,0 0 0,0 0 1,0 0-1,0 0 0,0 0-1,0 0 0,0 0-3,0 0-7,0 0-13,0 0-14,0 0 0</inkml:trace>
  <inkml:trace contextRef="#ctx0" brushRef="#br0" timeOffset="50439">1234 3640 7,'0'0'7,"0"0"-1,-31 0 4,3 0-3,-8 0 0,-12 0 0,-11 0-2,-16 0 1,-8 4 0,-12-4-1,-1 0-1,-4 0 2,-2 0-2,3 0 0,11 3-1,10-3-1,13 0 0,12 5-1,10-5 0,14 0-2,8 0-3,21 0-4,-21 3-4,21-3-3,0 0-10,0 11-8</inkml:trace>
  <inkml:trace contextRef="#ctx0" brushRef="#br0" timeOffset="51110">984 4021 4,'0'0'20,"0"0"-2,0 0-4,0 0-4,-18 0-3,2 0-3,-12 4 0,-12 1-2,-14 1-1,-14 3-1,-16 3-5,-22-1-8,-17-2-16,-11 7-2</inkml:trace>
  <inkml:trace contextRef="#ctx0" brushRef="#br0" timeOffset="51868">943 4464 7,'0'0'19,"0"0"-3,9-14-2,-9 14-4,0-11 1,0 11-2,-21-8-2,-7 8-3,-10 0-2,-20 0 0,-20 8-2,-17 3-3,-31 3-9,-26 1-20,-17 7-2</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113.3877" units="1/cm"/>
          <inkml:channelProperty channel="Y" name="resolution" value="1979.87915" units="1/cm"/>
          <inkml:channelProperty channel="F" name="resolution" value="11.375" units="1/deg"/>
          <inkml:channelProperty channel="T" name="resolution" value="1" units="1/dev"/>
        </inkml:channelProperties>
      </inkml:inkSource>
      <inkml:timestamp xml:id="ts0" timeString="2021-03-12T03:47:49.032"/>
    </inkml:context>
    <inkml:brush xml:id="br0">
      <inkml:brushProperty name="width" value="0.05292" units="cm"/>
      <inkml:brushProperty name="height" value="0.05292" units="cm"/>
      <inkml:brushProperty name="color" value="#FFFF00"/>
    </inkml:brush>
  </inkml:definitions>
  <inkml:trace contextRef="#ctx0" brushRef="#br0">12130 6407 0 0,'0'0'435'15,"0"0"-392"-15,0 0 18 0,0 0 15 16,0 0 15-16,0 0 11 0,0 0 2 0,0 0 9 16,0 0 11-16,0 0 1 0,0 0 4 0,0 0 2 15,-7-16-2-15,5 16-3 0,2 0-9 0,0 0-12 16,0 0-20-16,0 0-22 0,0 0-21 0,-1 0-17 15,1 0-16-15,0 1-10 0,0 2 2 0,-2 2 4 16,1 2 8-16,1 3 8 0,-1 0-1 16,1 5 1-16,0-1 1 0,0 4 0 0,0-1 4 15,0 4 5-15,0 2-1 0,0 7 1 0,1-1-5 16,2 4-3-16,0 2-4 0,1 4-5 0,3 2 2 16,-1-2-6-16,4 4-4 0,0-1 4 15,-2-5-7-15,4 1 6 0,1-3 2 0,2-3-1 16,0-4 1-16,3-1-1 0,1-4 1 0,-1 2-4 15,2-5-1-15,0-3 1 0,-1-1-3 16,2-4-2-16,-1-1 3 0,-1-4-4 0,-4-1-5 16,-2-3-2-16,-4-1-7 0,1-2-11 0,-3 0-17 15,-4 0-28-15,-2 0-49 0,-1 0-59 0,0 0-91 16,0 0-222-16,0-1-874 0</inkml:trace>
  <inkml:trace contextRef="#ctx0" brushRef="#br0" timeOffset="801.63">12121 6392 570 0,'0'0'111'15,"0"0"26"-15,0 0-4 0,0 0-17 0,0 0-7 16,0 0-10-16,0 0-12 0,0 0-16 16,0 0-15-16,0 0-25 0,0 0-18 0,0 0-6 15,0 0 6-15,-18 7 16 0,12 2 13 0,2 3 6 16,-1 0-4-16,0 5-3 0,-1 0-7 0,-3 1-4 16,5 3-5-16,-4 0-3 0,1-2 1 15,1 3-2-15,-1-1 5 0,-2-1-3 0,6 1 2 16,-1-4-2-16,1-4-1 0,0 1 5 0,2-4-7 15,-1-2 3-15,2-4-2 0,0-2 1 16,0 0 7-16,0-2 4 0,0 0 5 0,0 0 10 16,0 0 3-16,0-4-8 0,2-3-8 0,-1-2-17 15,4-4-7-15,-3 2-6 0,3-3 3 0,2 0-2 16,-3-2-1-16,0 3-1 0,2-2 0 0,-2 0 0 16,-1-1-1-16,3 1 1 0,-2 2-3 0,0-1 1 15,2-3-1-15,-2 4-3 0,1 0-3 0,0-1-1 16,-2-1-1-16,3 4 1 0,1 1 3 15,-3-2-2-15,5 1 7 0,0 0-2 0,1 0 2 16,-2 1 4-16,-1 5-6 0,3-2 1 0,-4 3-2 16,2 3 1-16,-3-1-2 0,2 2-1 15,-4 0 0-15,2 0 0 0,1 1 7 0,3 2 4 16,-1 5 6-16,2-1 2 0,0 4 1 0,2 3 3 16,0 2-3-16,1 1 0 0,2-1-8 15,0 4-4-15,0-2-3 0,2 0-4 0,1 3-16 16,-2 1-42-16,1 0-92 0,-4-2-230 0,-5-7-1063 0</inkml:trace>
  <inkml:trace contextRef="#ctx0" brushRef="#br0" timeOffset="1843.01">13110 7037 959 0,'0'0'223'15,"0"0"-29"-15,0 0-22 0,0 0-19 0,0 0-9 16,0 0-23-16,0 0-17 0,0 0-8 0,0 0-10 15,0 0-13-15,0 0-11 0,0 0-19 0,0 0-19 16,0 0-14-16,-37-56-9 0,27 56-3 0,-2 1-3 16,2 5 4-16,-3 1-5 0,-1 4 2 0,-2-1 0 15,2 4 0-15,0 4-1 0,-3 2-1 0,3 3-1 16,-1 2 0-16,5-3 1 0,-1 5-1 16,4-3 0-16,2-1-1 0,4-1-1 0,1-5-5 15,0 1-4-15,3-3 6 0,5-1 3 0,0-6 7 16,0 2 8-16,4-4 1 0,-2 0 5 15,2-2 3-15,3-4 0 0,-1 0 3 0,-1-1 2 16,1-8 0-16,0 1 0 0,2-3-6 0,-2-3-1 16,2-1-3-16,-6-2-2 0,4 1 2 0,-2-2 0 15,-1-2-1-15,-1-1 1 0,-1-1 0 16,-2-1 0-16,-2 2-2 0,1-3 4 0,0 2-1 16,-3-3-2-16,-2 1 2 0,-1 1-4 0,0-4-3 15,0 4 2-15,0-6-6 0,0 2-1 16,-3-3 2-16,-1 2-2 0,1-1 0 0,-3-2 2 15,4 8 3-15,0 0 0 0,-4 5 5 0,6 2 2 16,-2 2-3-16,2 4 5 0,0 3 1 16,-2 2-1-16,2 4-4 0,0 1-6 0,0 0-7 0,0 0-13 15,0 0-8-15,0 2-1 0,0 5 7 0,0 6 14 16,2 3 15-16,0 4 3 0,3 8-1 16,-2 0-2-16,-1 6-3 0,4 2-1 0,-3 5 1 15,3-1-1-15,-5 0-3 0,6 4 3 0,-4-5-5 16,3 2-1-16,-2 0 0 0,3-5-4 0,2-4-1 15,-2 1-7-15,3-10-4 0,0 0-21 16,-2-2-23-16,2-5-39 0,0-1-63 0,-3 1-78 16,1-8-155-16,-3-1-976 0</inkml:trace>
  <inkml:trace contextRef="#ctx0" brushRef="#br0" timeOffset="2266.55">13475 7210 955 0,'0'0'208'15,"0"0"-53"-15,0 0-18 0,0 0-19 0,0 0-24 16,0 0-4-16,0 0-4 0,0 0-2 0,0 0-3 15,0 0-10-15,70-124-12 0,-66 115-7 0,-1-1-3 16,0 1-2-16,1-1 3 0,-3 3 0 16,1 0 2-16,-2-1 0 0,0 4 1 0,0-1-6 15,-3 1-5-15,-3 2-8 0,2-1-11 0,0 2-12 16,-3-2-17-16,1 3-9 0,-4 0-6 16,1 0 6-16,1 3 1 0,-1 1 10 0,1 4 2 15,-4 0-3-15,4 5 8 0,1 0-6 0,-3 2 3 16,2 0-1-16,4 6-5 0,1-1 1 15,0-1-2-15,3 4 5 0,0-2-4 0,0 0 0 16,6 0-4-16,1-4-5 0,-2 0 1 0,5-1 2 16,-2-2-1-16,4-2 2 0,-2-2 2 0,1-3-5 15,0 2 0-15,1-4-5 0,-1-3-8 16,1-1-7-16,-1-1-29 0,-2 0-45 0,5-5-65 16,0-3-135-16,-4 2-150 0,-3 1-825 0</inkml:trace>
  <inkml:trace contextRef="#ctx0" brushRef="#br0" timeOffset="2616.81">13793 6691 1106 0,'0'0'262'16,"0"0"-29"-16,0 0-36 0,0 0-32 0,0 0-29 15,0 0-33-15,0 0-38 0,0 0-34 16,0 0-14-16,0 0-2 0,0 0 7 0,0 0 11 16,0 0-3-16,-2 96-4 0,7-62-1 0,-2 1-6 15,-1 2-4-15,3 2-3 0,-4-3-1 0,2 7-2 16,0-1-2-16,-2-1 0 0,-1-3-1 0,2 0-2 15,-1-5 4-15,-1-1-1 0,2-5-4 0,-1-2 1 16,-1-6-5-16,0-1-4 0,4 0 2 16,-1-5-6-16,-3-4-15 0,3 0-19 0,-2-4-37 15,2-2-75-15,3-1-110 0,-3-2-236 0,1 0-883 0</inkml:trace>
  <inkml:trace contextRef="#ctx0" brushRef="#br0" timeOffset="3268.64">14017 7163 833 0,'0'0'154'0,"0"0"-32"15,0 0 7-15,0 0-5 0,0 0-13 0,0 0-3 16,0 0 5-16,0 0 6 0,0 0-4 0,0 0-11 16,0 0-14-16,0 0-8 0,121-78-6 15,-108 68-7-15,-2 0-5 0,2-2-6 0,-3 1-8 16,0-2-2-16,0 1-7 0,-3 3-10 0,0 0-6 15,-4 1 2-15,-1 2 1 0,-1-2 0 16,-1 1 9-16,0 3-1 0,0-1 0 0,0 1 0 16,0 1-8-16,-3 1-11 0,0-1-8 0,1 1-6 15,-4-1-6-15,-1 2-4 0,0 0-1 0,-2 1-4 16,-1 0-4-16,0 0 2 0,-1 2 0 0,1 4-2 16,-3 0 3-16,0 4 3 0,2 0 2 0,-1 2 2 15,1 1 2-15,1-1-5 0,0 5-1 0,0 1 1 16,-2 2-3-16,5 0 0 0,-3 3 1 15,5-1-2-15,-4 0-1 0,6-1-1 0,-1-3-3 16,2 0-6-16,2-2 0 0,0-3 0 0,3 0-2 16,4-1 3-16,3 1-4 0,3-3-3 15,2-1 0-15,2-2-7 0,0-3-9 0,3 0-20 16,3-3-34-16,-2-1-36 0,3 0-46 0,-1-3-72 16,1-3-85-16,-7 1-300 0,-4 0-51 0</inkml:trace>
  <inkml:trace contextRef="#ctx0" brushRef="#br0" timeOffset="3640.24">14516 6715 1258 0,'0'0'216'15,"0"0"-1"-15,0 0-35 0,0 0-13 16,0 0-9-16,0 0-12 0,0 0-19 0,0 0-26 16,0 0-35-16,0 0-31 0,0 0-35 0,0 0-15 15,0 0 1-15,0 0 10 0,-6 20 11 16,6 5 8-16,0 1 0 0,2 6-5 0,-1-1 3 15,1 7-4-15,-2-3-1 0,0-1-2 0,0 3-4 16,1-1 2-16,2 0-3 0,-2-2 2 16,5-3-7-16,-3 0 0 0,3-5-5 0,-1-1-10 15,1-4-12-15,-3-3-23 0,5-2-18 0,-3-1-23 16,0-4-18-16,-2-3-24 0,0-4-42 0,0 0-68 16,-2-2-108-16,2 0-943 0</inkml:trace>
  <inkml:trace contextRef="#ctx0" brushRef="#br0" timeOffset="3881.1">14432 7037 1341 0,'0'0'324'0,"0"0"-163"15,0 0-34-15,0 0-10 0,0 0-4 0,0 0-12 16,0 0-14-16,0 0-15 0,0 0-15 0,0 0-12 16,0 0-17-16,0 0-13 0,0 0-12 15,121-78-8-15,-99 75-10 0,0 1-26 0,-2 2-36 16,5 0-75-16,-5 0-109 0,-3 0-202 0,-9 2-928 0</inkml:trace>
  <inkml:trace contextRef="#ctx0" brushRef="#br0" timeOffset="4388.1">14848 7112 924 0,'0'0'228'0,"0"0"-84"15,0 0-26-15,0 0 5 0,0 0 1 16,0 0-2-16,0 0-2 0,0 0-5 0,0 0-12 16,0 0-17-16,0 0-21 0,0 0-16 0,0 0-14 15,0 0-7-15,60-37-1 0,-48 29-2 16,-2 1 3-16,0-2 8 0,0 0-10 0,-5-1 0 15,7 2-2-15,-5 0-7 0,-3 3 4 0,-1 1 4 16,0-1 1-16,1 0 2 0,-4 0 6 0,0 3 3 16,0-3 0-16,0-2-1 0,-4 4-11 0,0-4-13 15,-1 5-12-15,0 0-9 0,-3-1-6 0,1 2-3 16,0 1 0-16,-4 0 2 0,-1 1-3 16,0 4 8-16,-3 2 1 0,1 3 1 0,-2 2 4 15,4 0 2-15,-3-2 1 0,4 3-1 0,-3 2 1 16,6 1-4-16,0-2-2 0,1 3 0 0,-2 1 4 15,6 0-3-15,-1-1 1 0,3 3 1 16,1-4-10-16,0-1 3 0,1-1 0 0,5 0-5 16,4-4 2-16,-2 1 0 0,5-5 4 0,1 0-3 15,1-1 4-15,3-4-11 0,1 0-16 16,1-1-13-16,3 0-37 0,-1-2-45 0,0-3-65 16,-5 0-144-16,-6 2-684 0</inkml:trace>
  <inkml:trace contextRef="#ctx0" brushRef="#br0" timeOffset="5313.51">15897 6947 723 0,'0'0'179'0,"0"0"-55"15,0 0-22-15,0 0-8 0,0 0 9 0,0 0 14 16,0 0 17-16,0 0 3 0,0 0-3 15,0 0-3-15,0 0-13 0,0 0-16 0,-102 6-17 16,91 0-27-16,2 3-26 0,-2 3-9 0,1 1-9 16,2 5-2-16,-2 0 4 0,2 5-4 15,1 0-4-15,3 2-1 0,1-1-2 0,3 0-5 16,0 2 4-16,0-5-1 0,0 2-4 0,3-2-1 16,3-5-1-16,-3 1-3 0,4-2-3 0,-2-2 1 15,3-3-8-15,-1 0-11 0,4-1-4 16,0-2-15-16,2-4-16 0,3-1-40 0,1-2-72 15,0 0-146-15,-1-2-218 0,-8-1-594 0</inkml:trace>
  <inkml:trace contextRef="#ctx0" brushRef="#br0" timeOffset="5929.87">16215 6954 1266 0,'0'0'157'0,"0"0"-32"15,0 0-9-15,0 0-15 0,0 0-8 0,0 0 0 16,0 0-6-16,0 0-5 0,0 0-13 0,0 0-14 16,0 0-16-16,0 0-11 0,0 0-8 15,-60-13-8-15,54 16-7 0,-1 2-1 0,0 0-2 16,0 3 0-16,0 3-2 0,-3 3 3 0,0 0-1 16,1 1 2-16,-2 4 5 0,1 1-5 0,-2 0 0 15,4 4-1-15,-1-3-3 0,4 0-3 16,-3 4-3-16,6-4-2 0,0-1-6 0,-1 2 1 15,3-5 2-15,0-3-6 0,5 0 2 0,-1-1-4 16,2-2-3-16,1-4-4 0,0-1 3 0,-2-1 2 16,4-1 3-16,-3-4 11 0,-1 0 6 0,3 0 11 15,-3-2 10-15,2-6 5 0,1 1 0 16,-1-3-2-16,-2 0-4 0,3-4-2 0,-1 0 0 16,0 0-1-16,-3-1 1 0,3-3-2 0,0 1-2 15,0 0 0-15,-1-2-2 0,1 0 2 0,-1 0 4 16,-3-1-1-16,3 2 2 0,-2 1 1 15,-1 0-7-15,0 2 1 0,-2 2-2 0,2 5-2 16,-3 2 4-16,0 1 2 0,0 4 0 0,3 0-5 16,-3 1-7-16,0 0-12 0,0 0-9 15,1 6 4-15,-1 3 8 0,3 2 11 0,-2 7 5 16,2 2 1-16,0 0-5 0,0 2-4 0,-2 1-3 16,2-2-6-16,0 3-8 0,-2-4-5 0,2 0-11 15,2 0-23-15,-3-4-38 0,6 1-62 0,-3 2-78 16,2-4-76-16,1-4-28 0,-1-1-48 0,-2-6-555 15</inkml:trace>
  <inkml:trace contextRef="#ctx0" brushRef="#br0" timeOffset="6529.66">16601 6965 1065 0,'0'0'241'16,"0"0"-31"-16,0 0-18 0,0 0-22 0,0 0-25 16,0 0-19-16,0 0-18 0,0 0-24 0,0 0-15 15,0 0-15-15,0 0-13 0,0 0-12 0,0 0-12 16,0 0-9-16,-25-32-3 0,20 32 3 16,-3 0-3-16,1 1 0 0,0 3-3 0,-1 1-4 15,0 1 3-15,-2-1-2 0,0 3 0 0,1 0-1 16,1 3-1-16,-2-2-2 0,3 2-1 0,0-1-2 15,1 0-3-15,2 1-1 0,2-1-2 16,-1 0 0-16,3 0 1 0,0-2 4 0,5 0-1 16,0-2 10-16,2 4 0 0,1-4 1 0,3 0 2 15,-1 0-5-15,3 1 5 0,-2-2-2 0,1-1 2 16,-1 1 1-16,3 0-4 0,-1 0 1 16,-2 0-1-16,-2 1 5 0,1-2-7 0,0 1 4 15,-1 1-3-15,-4 0-2 0,4 0 4 0,-5 0-2 16,0-1 1-16,1 3 0 0,-4-1 3 15,1-1 0-15,-2 1 6 0,0-1 3 0,-2-1 3 16,-4 3 5-16,1-2 2 0,-4-1-2 0,1 1 1 16,-4 0 0-16,-1-1-4 0,-1 2-2 15,-2-1-5-15,1-2-7 0,-2 1-5 0,-1 0-5 0,1-1 1 16,-1-1-6-16,4-1-9 0,-1 0-14 16,7-1-28-16,-2 1-41 0,3-1-62 0,1-1-97 15,3 0-179-15,2 1-944 0</inkml:trace>
  <inkml:trace contextRef="#ctx0" brushRef="#br0" timeOffset="7252.73">17078 6942 743 0,'0'0'224'0,"0"0"-42"0,0 0-21 16,0 0-19-16,0 0-5 0,0 0-9 15,0 0-4-15,0 0-1 0,0 0-16 0,0 0-15 16,0 0-20-16,0 0-13 0,0 0-13 0,0 0-12 16,-62-19-2-16,52 23-11 0,2 1-1 0,-1 0-5 15,-1 4-1-15,2-3 0 0,-1 6-4 16,-1 1-3-16,2 2-3 0,1 2-3 0,-2 1 4 15,5 7 3-15,-3-4-4 0,4 3-1 0,1-1-4 16,1-3-1-16,1 5-2 0,0-4 3 16,0-2-10-16,0 0-4 0,3-3-6 0,2-2-19 15,1-1-17-15,0 0-25 0,4-3-35 0,1-2-48 16,5-3-86-16,-8-3-160 0,1-2-910 0</inkml:trace>
  <inkml:trace contextRef="#ctx0" brushRef="#br0" timeOffset="7778.3">17379 6997 1421 0,'0'0'203'0,"0"0"-53"0,0 0-16 15,0 0-15-15,0 0-5 0,0 0-7 16,0 0-7-16,0 0-1 0,0 0-11 0,0 0-13 15,0 0-13-15,0 0-6 0,0 0-10 0,0 0-11 16,-15-54-13-16,10 54-13 0,0 0-12 0,-5 0-3 16,0 5-2-16,0 0 0 0,-5 3 5 15,1 2 2-15,2 5 1 0,-2-2-2 0,-3 2-1 16,2 5-2-16,5-2-3 0,-2 0 1 0,3 0-2 16,-1 1-4-16,4 0-2 0,5-2-3 15,-2 1-7-15,3 0 0 0,0-5 0 0,3-1-9 16,1-1-1-16,3-1-5 0,-1-4 1 0,3-1 6 15,-1-2 8-15,2-2 8 0,-1-1 6 0,-1 0 8 16,2-2 5-16,-1-5 4 0,-2 2 4 0,2-3 5 16,-4 0 0-16,4 0 1 0,-4-2 1 15,-2 3 1-15,3-4 2 0,-2-2 1 0,1 3 2 16,-1-4-2-16,-1 4 2 0,0-2-1 0,-2-1-1 16,2 2 2-16,1-1-2 0,-4 1 2 0,3 1 0 15,-3-1 3-15,1 4-2 0,-1-3-2 0,2 5-3 16,-2 0-5-16,0 2 3 0,3 0-8 15,-3 3-1-15,0 0-8 0,0 0-8 0,0 0-1 16,1 3 0-16,2 4 4 0,-2 3 8 0,5 2 6 16,-3 4-1-16,3-1-1 0,-3 4-3 15,-2 0-6-15,3-2-4 0,-2 2-3 0,1-1-11 16,1-2-12-16,0-4-22 0,3 3-38 0,-3-2-33 16,4 0-57-16,-1-2-71 0,1 2-105 0,-3-3-134 15,-3-4-781-15</inkml:trace>
  <inkml:trace contextRef="#ctx0" brushRef="#br0" timeOffset="8518.94">17858 6934 1530 0,'0'0'157'0,"0"0"-46"0,0 0 1 15,0 0 4-15,0 0 0 0,0 0-13 16,0 0-12-16,0 0-16 0,0 0-22 0,0 0-18 15,0 0-13-15,0 0-11 0,0 0-4 0,0 0-2 16,-107 10-5-16,93 2 1 0,-3 7-2 0,2 1 0 16,1 1 1-16,0 4-5 0,-2-1 0 15,3-1-5-15,0 4 2 0,5-5-4 0,2 4-4 16,0-5-4-16,5-3-8 0,1 0-4 0,0-4-10 16,3-2-4-16,1-3 1 0,5-2 0 0,-4-3 8 15,7-1 17-15,-4-3 8 0,4 0 9 16,1-5 9-16,-2-2 1 0,2-4 2 0,-3 0 3 15,3-3 4-15,0-3 2 0,-1 2 3 0,0-3 2 16,-1 0-1-16,-1-5-2 0,0 4-1 0,-1-3 2 16,-1 3-1-16,-1-4 4 0,1 1 0 0,-4 4-2 15,-1-6 0-15,0 1 4 0,-3 2 2 16,0-1 0-16,0-1 2 0,0-1-6 0,0-4-2 16,0 4 2-16,-3-4-3 0,3 6-6 0,-3-3-4 15,3 0-4-15,-2 6-3 0,2 0 3 0,0 4 2 16,0 5-1-16,0 3 3 0,0 3-3 15,0 1-5-15,0 2-10 0,0 1-13 0,0 0-12 16,0 0-7-16,0 2 9 0,0 4 14 0,2 3 15 16,4 0 14-16,-4 6 0 0,0 3-3 15,1-2-2-15,-2 7-3 0,-1 2-3 0,0-2-1 16,0 5 2-16,-4-1 1 0,0 2-2 0,1-3 2 16,0 2-2-16,1-2-2 0,-2-1 0 0,4 1 0 15,0-3 0-15,0 0-4 0,0 0 0 0,0-2-6 16,2-1-6-16,2-3-2 0,-1-2-5 15,0 1-2-15,1-3-6 0,0-3-3 0,3-2-3 16,-1-2-2-16,0 0 5 0,-4-1-5 0,4 0-3 16,0-2-9-16,-3 0-12 0,4 0-9 15,-4 1-8-15,2 0-12 0,0-3-15 0,-2 3-19 16,-1-2-32-16,3 1-39 0,-1-2-22 0,-1 2-14 16,0-2-3-16,-3-1 16 0,1 1-241 0</inkml:trace>
  <inkml:trace contextRef="#ctx0" brushRef="#br0" timeOffset="8909.79">18076 6952 1184 0,'0'0'202'0,"0"0"-33"0,0 0-26 0,0 0-1 15,0 0-4-15,0 0-4 0,0 0-7 0,0 0-12 16,0 0-17-16,0 0-27 0,0 0-25 0,0 0-20 15,0 0-15-15,0 0 12 0,0 1 13 16,2 5 10-16,2 1 18 0,-3 2-12 0,4 4-10 16,-3 0-12-16,1 0-7 0,0 3-8 0,-1 2-6 15,2-1 1-15,-1-2-10 0,-2 4 1 0,3-4-3 16,-2-2-5-16,1-1-10 0,-2 0-15 16,0-3-22-16,1 0-34 0,2-4-39 0,-4 0-55 15,3 0-88-15,-3-3-197 0,0-1-964 0</inkml:trace>
  <inkml:trace contextRef="#ctx0" brushRef="#br0" timeOffset="9186.06">18046 6627 2005 0,'0'0'141'0,"0"0"-53"0,0 0-48 15,0 0-17-15,0 0-13 0,0 0-13 0,0 0-3 16,0 0 0-16,0 0-12 0,0 0-47 0,0 0-160 15,0 0-1179-15</inkml:trace>
  <inkml:trace contextRef="#ctx0" brushRef="#br0" timeOffset="10140.19">18309 6893 238 0,'0'0'368'0,"0"0"-199"16,0 0 1-16,0 0-2 0,0 0 0 16,0 0-6-16,0 0-13 0,0 0-8 0,0 0-13 15,0 0-22-15,0 0-20 0,0 0-26 0,0 0-21 16,0 0-17-16,0-6-6 0,2 12-4 0,1-1 8 16,3 7 8-16,-5 0-1 0,7 3-3 15,-3 0-7-15,1 0-5 0,-3 5-4 0,4-1-3 16,-3-3-2-16,1 4-1 0,0-1 0 0,0-2 0 15,-3 1-3-15,4-3 0 0,-4 0 3 0,0-5-4 16,1 0 3-16,0-1 4 0,-3-1-3 16,0-3 3-16,3-2 1 0,-3 0 1 0,0-3 3 15,0 0 8-15,0 0 9 0,0 0 6 0,0 0 13 16,0 0 11-16,0 0 6 0,0 0-5 0,0-2-18 16,0-1-22-16,0-2-17 0,-3-1-5 0,3-2-3 15,-1-2 0-15,-1 2-2 0,1 0-3 16,-1-5 1-16,2 2-4 0,0-4-1 0,0 1-1 15,0 0 2-15,3-2 4 0,0-1 3 0,1 1-1 16,3-1 0-16,-1 1-3 0,0-2-3 16,1 7 3-16,0-2-1 0,2-1 1 0,-1 3 4 15,-1 0 3-15,2 4 2 0,2 0 3 0,-4 1 4 16,6-1-1-16,-3 3 2 0,-1 0 2 0,1 3 2 16,0 1-5-16,0 0-1 0,0 0-3 15,-2 6-5-15,4 4 4 0,-1 1 2 0,-1 1 1 16,-1 5 0-16,1 2 2 0,-2-1-3 0,-3 4-1 15,0-1-1-15,0-2-5 0,0 2 0 0,-3-1-1 16,-1-2 1-16,5-1-2 0,-6 0 1 16,3 0-2-16,0-5-4 0,-2 4 3 0,0-4 4 15,2-1-9-15,-1-1-5 0,-1-2-15 0,2-1-28 16,-2-2-31-16,-1-2-37 0,2 0-42 0,-1-2-75 16,3 0-138-16,-2-1-914 0</inkml:trace>
  <inkml:trace contextRef="#ctx0" brushRef="#br0" timeOffset="10810.7">19016 6906 1159 0,'0'0'379'16,"0"0"-200"-16,0 0-57 0,0 0 2 15,0 0 0-15,0 0-1 0,0 0-8 0,0 0-8 16,0 0-11-16,0 0-18 0,0 0-15 0,0 0-18 16,0 0-18-16,-60-57-10 0,54 57-7 0,-1 0-7 15,0 0-5-15,-1 8-3 0,-4-2 0 16,1 6-3-16,-1 1 1 0,0 1 1 0,-3 5-3 15,2 1-2-15,1 1 1 0,3 3-2 0,1-2-7 16,0-1 0-16,4 2-5 0,3-3-12 0,1-1 2 16,0 0-14-16,5-3-5 0,5-5 0 0,-1 0-1 15,2-3 6-15,1-3 8 0,-1-2 11 16,3-3 4-16,2 0 14 0,0-6 5 0,-2-4 4 16,3-1 7-16,0 1 1 0,-1-3 4 0,0-1 3 15,-2-3 6-15,-3 4 9 0,-1 0 9 16,-3 1 11-16,-1-3 15 0,-2 2 9 0,-1 4 5 15,-3-2 4-15,0 1-6 0,0 1-9 0,0 1-6 16,0 3-8-16,0 1-10 0,0 2-6 16,0-1-7-16,0 3-11 0,0 0-5 0,0 0-7 15,0 0-9-15,0 0-8 0,0 0-7 0,0 1-3 16,0 6 4-16,0 2 8 0,0 5 7 0,0 2 2 16,2 2-1-16,2 6 2 0,2 1 1 0,-3 4-2 15,2-2 4-15,1 1-2 0,-3-1-2 16,3 0 2-16,-4 1-2 0,1-1-5 0,-1-1 3 15,-2-2-1-15,0-1-1 0,-5-2 2 0,-3-4-2 16,1 0 3-16,0-1 4 0,-8-4 6 0,2-1 2 16,-2-1 1-16,-5 0 2 0,-2-2-2 0,2 0 3 15,-1-2-3-15,0-1-3 0,-1 0-2 16,-1-3-4-16,2 0 4 0,0 0-1 0,1 1 0 16,1-3-1-16,3 1-2 0,1-1-3 0,2 0 0 15,2 0-6-15,1 0-10 0,1 0-11 0,0 0-18 16,5 0-34-16,0 0-55 0,2 0-103 15,1 0-218-15,1 0-1072 0</inkml:trace>
</inkml:ink>
</file>

<file path=ppt/ink/ink4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7:21.862"/>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3528 512 9,'42'-10'19,"-8"4"1,6-6-3,13-1-5,5-7-1,10-1-3,7-5-3,12-1 0,6-7-2,9 1-2,6-2-1,4-2 0,3 2 0,1-2 0,-2 2 0,-3 5-1,-8 2 1,-9 2 0,-11 7 0,-11 3 0,-8 7 0,-9 4 1,-11 5 0,-7 8 0,-4 5 0,-6 6 1,-4 6-1,-2 9 1,-3 7-1,-5 8 2,-2 7-1,1 7-1,-2 10 2,-1 5-2,-2 5 0,3 0 0,-6-2 0,5-3 1,-3-1-1,5-3-2,-6-14 2,8-6-2,-5-9 2,2-3-2,3-7 1,-2-1-1,1-11 1,0 1 0,-2-1 0,2-1 0,-1-1 0,1-1 1,-2 0-1,0-3 1,-3-1-1,1-2 1,-2-3 0,-6-11 0,9 14 0,-9-14 0,0 0 0,0 0-1,0 0 1,0 0-1,0 0 0,0 0-1,0 0 0,0 0 0,0 0-2,0 0-1,0 0-1,0 0-5,0 0 2,0 0-4,0 0 1,-14-5-2,14 5 2,0 0-2,0 0 5,0 0 2,0 0 2,0 0 1,0 0 2,0 0 2,0 0 2,0 0 0,0 0 0,0 0 1,6-15 0,-6 15 2,4-12 0,-4 12 1,0-13 0,0 13 1,0-12 0,0 12-1,-4-13-1,4 13 1,-15-13-1,15 13-1,-23-9 1,7 5-2,-1 1-1,-1 3 0,-2 0-1,0 7 0,1 0 0,0 1-1,4 4 0,-1 4 0,7 6 1,-2 2 1,7 6-3,4 4 2,0 1-2,6 0 2,1 2-2,6-2 2,1-6-2,4-1-1,3-7 0,1-5 0,1-2 0,3-5-1,0-9 1,2 0-3,2-7 3,0-5 0,1-6 0,0-3 0,6-6 2,-6-4-1,0-2 1,0 1-2,-4 1 3,-4 3-1,-6 2 4,-3 4-4,-14 5 2,0 4-3,-13 1 2,-3 4 0,-5-1-1,-5 4 0,-1-2-1,-5 3 0,-2 4-1,2-7 0,1 7-4,-9 0-12,6 0-22,-4 7-2,-10-7 0</inkml:trace>
  <inkml:trace contextRef="#ctx0" brushRef="#br0" timeOffset="2202">2928 634 1,'0'0'8,"0"0"1,0 0 0,0 0 2,0 0-4,0 0 2,0 0-1,-8 12-1,8-12-2,-16 12 1,6-1-2,-7 0-2,-3 8 0,-8 0 1,-5 5-2,-6 3 0,-5 7 0,-7-1 0,-4 8 1,-5 1 0,-3 6 0,-3-6 2,0 6 0,0-9 0,5 2-1,1-6 2,3 1-2,3-11 0,6-1 0,3-4-1,6-1 0,2-4-1,7-3 2,5-4-1,9-1 0,1-3 1,15-4 0,-15 0-1,15 0 0,0 0-1,0 0 1,0 0-1,0 0 0,0 0 0,-13-9 0,13 9 0,-17-14-1,3 5 1,-4-4-1,-5 0 0,-4-3 0,-4-1 0,-7-1 0,-3-4 1,-2-1-1,-6-10 0,-1-3 1,-4-5-1,-3-2 1,-4-6 0,-1-6 0,-2-2-1,-1-5 1,2 2-1,0 1 0,2-2 1,0 3-1,5 2 0,4 3 1,4 3 0,3 8 0,4 2 0,2 6-1,2 3 2,4 6-1,2 1 0,6 3 0,1 5 0,5 5-1,1 1 2,5 4-1,13 6-1,0 0 0,-17-10 0,17 10 0,0 0 0,0 0-1,0 0 1,0 0-2,0 0 2,0 0-1,0 0 1,0 0 0,0 0 0,0 0 0,0 0 0,0 0 0,0 0 1,0 0-1,0 0 0,0 0 0,0 0 0,0 0 0,0 0 0,0 0 2,0 0-2,0 0 0,0 0 0,0 0 0,0 0 0,0 0 1,0 0-1,0 0 0,0 0 0,-17 4 0,17-4-1,-22 10 1,7-1 0,-4 0 0,-2 7-2,-2 0 2,-4 6 0,-2 1 0,3 1-1,-2 3 1,2 0 0,4 0-1,5 2 1,3 0 0,9-3-1,5-2 1,4 0-1,6-3 1,6-1-1,4-4 1,4-2-1,3-5 1,1-3 0,6-6-1,-1 0 1,3 0 0,2-10 0,1-1 0,-2-4 0,-2-3 0,-2-3 0,-2-1 1,-5-3-1,0 2 0,-7 0 0,-3 2 0,-3 1 1,-5 2-1,-2 1 1,-2 2-1,-4 2 1,0 2-1,0 11 1,-10-21-1,10 21 0,-12-16-1,12 16-2,-16-14-5,16 14-29,-10-14-4,0 0-2,3-3 1</inkml:trace>
</inkml:ink>
</file>

<file path=ppt/ink/ink4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7:39.073"/>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-4 26 18,'22'-8'34,"-22"8"-10,14-7-10,-14 7-9,20-5-13,-20 5-19,14-6-6</inkml:trace>
  <inkml:trace contextRef="#ctx0" brushRef="#br0" timeOffset="134">228 0 22,'20'5'38,"-20"-5"-11,0 0-9,0 0-4,0 0-4,0 0-7,0 0-5,0 0-10,0 0-10,0 0-13,0 0-6</inkml:trace>
</inkml:ink>
</file>

<file path=ppt/ink/ink4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7:33.138"/>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396 0 16,'0'0'19,"0"0"-5,0 0 0,-13 15-5,4 3-1,-5 5-2,-1 13-1,-6 4-2,-2 13 0,-6 7 0,0 7 0,-5 5 0,2 1 0,-3-4-2,3-3 1,2-8-1,7-8 0,0-12-1,7-11 0,6-8 0,2-8 0,8-11 1,0 0 1,0 0-1,17-26 2,-6 2 0,4-2 0,1-9-2,4-5 1,2-5-1,0-7 0,0-1-1,2-1 1,-2 0 0,0-1 0,0 4-1,1 5 2,-6 6-1,0 7 0,-4 9 0,-2 5 0,-2 6 0,-9 13 0,0 0-1,12-11 2,-12 11 0,0 0-2,8 11 1,-8-11-1,9 21 2,-2-5-2,2 6 1,3 5-1,1 4 1,0 5-1,2 5 1,1 3-1,1 1 0,-1 0 1,0 0-1,-2-4 0,-1-1-1,-1-4 1,-2-6 0,-1-6-1,-1-5-1,-4-5-1,2-3-3,-6-11-3,0 0-14,0 0-14,0 0 0</inkml:trace>
  <inkml:trace contextRef="#ctx0" brushRef="#br0" timeOffset="677">219 628 35,'20'-25'36,"-1"9"-12,12 4-8,0-7-8,7 3-8,7 2-16,0 6-17,-6-2-3</inkml:trace>
  <inkml:trace contextRef="#ctx0" brushRef="#br0" timeOffset="2647">990 236 16,'0'0'21,"0"0"-5,-8 14-4,3 0-5,-3 7-3,-1 4-1,-1 8-2,-2 4-1,2 3 3,-2 0-2,0 0 2,1-1 0,1-4-1,1-6 0,4-6 0,-3-5 0,4-6 0,4-12-1,-6 14-1,6-14 2,0 0-1,0 0 1,0 0 1,0 0-1,0 0 0,6-16 0,1 5 0,-1-6 2,3-1-3,1-9 2,2-2-1,0-4-1,2-1-1,-4-2 1,2 1 0,-3 0 1,1 5-1,-3 1 1,0 5-1,0 3 1,-2 6-1,0 3 1,-5 12-1,9-16 2,-9 16-1,0 0-1,0 0 0,14 19-1,-7-3 1,-2 8 0,4 5-1,6 10 2,1 4-1,1 7 0,1 0 0,-1 1 0,1-2 0,1-4 0,-2-5-1,-4-9-3,-4-9 0,2-2-5,-11-20-6,12 17-12,-12-17-11,0 0-3</inkml:trace>
  <inkml:trace contextRef="#ctx0" brushRef="#br0" timeOffset="3278">933 573 10,'11'-21'27,"4"3"-10,4-1-5,7-1-7,1-1-11,6-3-17,8 9-5</inkml:trace>
  <inkml:trace contextRef="#ctx0" brushRef="#br0" timeOffset="3461">1425 421 24,'10'-14'25,"-10"-2"-3,0 16-5,0 0-1,0 0-3,0-12 0,0 12-5,0 0-1,0 21-2,0-6-2,0 8-2,-7 4 0,3 7 0,-4 2-1,0 3 1,-1-2-1,3 0 1,-3-6-1,1-6 0,2-5 1,0-6-1,6-14 0,-5 12 1,5-12-1,0 0 1,0-11 0,0-1-1,7-4 1,-7-3-1,6-7 0,-1-8 0,2-4 0,-1-6 0,7-2 0,0-3 0,4 1 0,1 1 0,5 4 0,2 5 1,2 5-2,-1 8 2,-1 8-1,-1 4 1,-2 13 0,1 0 0,-4 13-1,-2 8 1,-2 5 0,0 7-1,-1 5 1,-3 5-1,0 1 0,-5-3 0,2 1-1,0-3 1,-1-2 0,0-7-1,1-3-1,-2-5 0,1-5-1,-2-4-1,2 0-3,-7-13-6,8 14-5,-8-14-14,0 0-8,0 0 1</inkml:trace>
  <inkml:trace contextRef="#ctx0" brushRef="#br0" timeOffset="4076">1522 614 17,'0'0'40,"0"-17"-7,18 17-12,-3-14-4,15 6-8,-7-3-1,10 2-4,-4 1-4,2 0-6,0 8-1,-5-6-7,1 6-8,-4 9-14,-7-9-4</inkml:trace>
  <inkml:trace contextRef="#ctx0" brushRef="#br0" timeOffset="5692">2125 620 28,'13'0'36,"-13"0"-17,0 0-7,0 0-2,0 0-4,18-4-1,-18 4-5,13-6-2,-13 6-9,18 0-16,-18 0-8,18-8 2</inkml:trace>
</inkml:ink>
</file>

<file path=ppt/ink/ink4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7:39.561"/>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-1 23 27,'13'0'31,"-4"-15"-6,-9 15-8,0 0-1,0 0-2,0-13-6,0 13 1,0 0-3,0 0-1,0 16-1,0-4-1,0 5-1,0 6-1,6 5 0,-6 7 0,5 6 0,-5 1-1,0 1 0,0 1 0,0-3-1,0-5 0,0-4-2,-4-8-1,4-2-4,0-22-7,8 22-9,-8-22-14,0 0-2</inkml:trace>
  <inkml:trace contextRef="#ctx0" brushRef="#br0" timeOffset="353">197 39 22,'50'-54'39,"-50"54"-13,0 0-4,0 0-3,0 0-8,0 0-1,0 0-3,0 0-2,0 0-1,0 0-2,0 0 1,0 0-1,31 60 0,-31-60 0,0 56-1,0-56 0,8 64-1,-8-64 0,7 69-2,-7-69 0,11 70-4,-11-70-3,11 68-9,-11-68-11,12 52-12,-12-52 0</inkml:trace>
  <inkml:trace contextRef="#ctx0" brushRef="#br0" timeOffset="692">75 310 4,'0'0'38,"0"0"-8,0 0-5,10-16-5,4 16-3,3-11-4,7 6-5,-24 5 0,0 0-2,0 0-2,63-13-2,-63 13 0,0 0-2,0 0-1,78-10-4,-78 10-7,0 0-17,0 0-13,73 0-1,-73 0 0</inkml:trace>
</inkml:ink>
</file>

<file path=ppt/ink/ink4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8:22.435"/>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502 2150 14,'-40'0'17,"20"5"-4,0-5 0,-1 9-2,0-4-4,3 4 2,-8 1-2,8 4-2,-3 1-2,0 5 1,-1 2-1,-1 6 1,0 1-3,-1 8 1,1 2-2,0 6 2,0 3-2,-1 2 2,3 1-1,0 0-2,4 1 2,0 1 0,7-3 1,2-2-1,8-1 1,7 1-1,2-2 1,8 1 1,2-5-2,5-1 0,1 0 0,5-1 0,-2 0 0,3-3 0,-2-2 0,4-2 0,3 0-2,3-2 2,0-4-2,3-4 2,0-4-2,4-3 1,1-5 1,4-4-1,-2-3 1,2-4 0,1-4 0,2-3 0,-3-5 0,1-3 1,-4-5 0,-1-2-1,-3-6 0,-2-2-1,-2-5 1,-3 3-1,-4-5 0,1 0 0,-6-2 1,0-3-1,-6 0 1,-3 0-1,0-1 1,-4-3-1,-2-1 1,-2 1 0,-1 2-1,-2 2 1,1 2-1,-4 2 1,1 0 0,-3 3 0,-3-1-1,0-1 1,-3 0-1,-3-2 1,-2-2-1,-2 0 1,-3 0-1,-2 1 1,-3-2-1,-2 6 1,-1 1 0,-2 4-1,-3 1 2,0 0-1,-3 3 1,-1 4-2,-4 1 1,-3 3-1,-8 1 0,-8 1 0,-5 2-1,-7 5-1,-5 5 1,-9 5-2,0 17-5,-5 12-21,6 22-11,2 25 2,0 18-3</inkml:trace>
  <inkml:trace contextRef="#ctx0" brushRef="#br0" timeOffset="2008">702 2925 17,'0'0'16,"0"0"-5,0 0 1,0 0-4,0 0-2,0 0-2,0 0 1,0 0-1,0 0-1,10 17-1,2-5 2,3 3-1,5 4 0,1 3-1,3 3 1,1-1-1,5 6 0,-5-1 0,3 0-1,-4 0 0,-1-1-1,-2-2 1,-3-1-1,-1-2 1,-3-2-1,0-3 1,-2-1-1,-2-3 1,1-2-1,-4-1 1,-7-11-1,13 15 0,-13-15 1,0 0 0,11 10 0,-11-10 1,0 0-2,0 0 0,0 0-3,0 0-4,0 0-9,0 0-16,0 0-1</inkml:trace>
  <inkml:trace contextRef="#ctx0" brushRef="#br0" timeOffset="2812">750 2876 15,'0'0'22,"-12"0"-6,12 0-3,-10 7-4,10-7-1,-16 10-3,5-4 0,11-6-2,-21 18 0,11-6-1,-1 0 1,0 1-1,-2 0-1,4 2 2,0-3-2,1 1 0,1-2-1,2 0 1,5-11-1,-9 20 0,9-20 0,-3 17 0,3-17 0,0 17-1,0-17 1,0 16 0,0-16 0,0 13-1,0-13 1,3 13-1,-3-13 0,7 10-1,-7-10 1,10 9 1,-10-9-1,16 7 1,-16-7 0,18 0 0,-8 0 1,1-6 0,-1-2 1,1 0-1,1-4 0,0 0 0,2-1 0,-1-1-1,-2 1 1,1 2-1,-1 2 0,-11 9 1,14-15 0,-14 15 0,0 0 0,11-7 2,-11 7-2,0 0 2,0 0 0,0 0-2,0 0 0,0 0-6,0 0-20,0 0-7,6 15-2</inkml:trace>
  <inkml:trace contextRef="#ctx0" brushRef="#br0" timeOffset="7812">1396 3169 8,'-10'0'11,"10"0"1,0 0-3,0 0-1,0 0 0,0 0-1,0 0-1,0 0-1,0 0 1,0 0 0,0 0-1,0 0-1,0 0-1,0 0 0,0 0 0,0 0-1,0 0-1,0 0-1,0 0 0,0 0 0,0 0 0,0 0 0,0 0 2,0 0-2,10 4 0,-10-4 1,12 8 0,-12-8 0,20 6 0,-9 0 0,2-1 0,1 2 0,0-2 0,0 3-1,-1-2 1,1 3 0,-1-1-1,-1 0 2,0-2-1,-1 2-1,-1-3 2,-10-5-2,15 9 1,-15-9-1,10 8 0,-10-8 2,0 0-2,11 6 0,-11-6 1,0 0-1,0 0 1,0 0 0,0 0 0,0 0 0,0 0 0,0 0 0,0 0 0,0 0 1,0 0-1,0 0 0,0 0 0,0 0 0,0 0-3,0 0-6,0 0-13,0 0-14,0 0-1,0 0-2</inkml:trace>
  <inkml:trace contextRef="#ctx0" brushRef="#br0" timeOffset="11816">1101 2649 4,'0'0'8,"0"0"-4,0 0 2,-11 0-1,11 0 1,0 0-2,0 0 0,-11 0-1,11 0 0,0 0 1,0 0-3,0 0 1,0 0 0,-5-14-2,5 14 0,0 0 0,0 0 1,5-12-1,-5 12 0,0 0 1,0 0 1,0 0-1,0 0 1,0 0 1,0 0 1,0 0 0,0 0-1,0 0 3,0 0-2,0 0 0,0 0-1,0 0-1,0 0 0,0 0 0,0 0 1,0 0-1,0 0-1,-12 8 2,12-8-2,0 0 0,0 0-1,0 0 0,0 0 0,0 0 0,0 0-1,0 0 0,0 0-1,0 0 1,0 0 0,0 0 0,0 0 1,0 0 0,0 0 0,5 16-1,-5-16-3,5 13-7,-2-1-19,-3-12-1</inkml:trace>
  <inkml:trace contextRef="#ctx0" brushRef="#br0" timeOffset="19396">1591 1706 10,'0'0'9,"-9"13"2,9-13-3,0 0-1,0 0 2,0 0-1,0-13-1,7 0-1,0-9 2,5 0-3,0-10 1,6 3-1,0-10 0,6 3-2,0-4 2,3 6-3,-3-2 1,3 0-1,-1 1 0,1 4 1,-4 2-2,-1 5 2,-6 2-2,-1 7 1,-5 1 0,-10 14 0,11-9-1,-11 9 1,0 0 0,0 0 0,0 0 1,0 0-3,0 0-3,0 0-5,0 0-17,0 0-10,0 0-3,13 6 2</inkml:trace>
  <inkml:trace contextRef="#ctx0" brushRef="#br0" timeOffset="20291">2463 59 24,'0'0'21,"0"0"-2,0 0-7,0 0-1,0 0-4,0 0-5,0 0 1,0 0-4,0 0 1,0 0 0,0 64 0,-5 15 0,-12 8-1,6 11 1,-8 4 0,5 6 0,-7-10-1,7-11 1,1-33-1,4-8 1,1-14-3,4-7-4,1-8-6,3-17-11,9 12-6</inkml:trace>
  <inkml:trace contextRef="#ctx0" brushRef="#br0" timeOffset="20674">2658 75 24,'0'0'29,"32"-50"-12,-32 50-4,0 0-2,0 0-5,0 0 0,0 0-3,0 0 0,21 62-2,-21-62 0,-25 55-1,15 26 0,5 7 0,-8 3-1,9 5 1,-6-8-1,6-10 1,-4-15-1,8-27 0,0-13 0,0-6-5,0-17-3,0 12-6,0-12-10,6-15-7</inkml:trace>
  <inkml:trace contextRef="#ctx0" brushRef="#br0" timeOffset="21028">2527 432 26,'0'0'26,"-48"-21"-8,48 21-5,0 0-4,0 0-3,0 0-1,0 0-2,0 0 1,0 0 0,0 0-2,0 0-1,49-34-3,-49 34-3,0 0-10,61-6-11,-61 6-6,0 0-2</inkml:trace>
  <inkml:trace contextRef="#ctx0" brushRef="#br0" timeOffset="21313">2899 386 9,'56'-49'32,"-56"49"-9,0 0-2,0 0-2,0 0-6,0 0 0,0 0-7,0 0 0,0 0-3,0 0 0,45-4-3,-58 39 0,-5 5-1,5 7 1,-5 2-2,5 7 0,-3-1 1,4-2 0,5-18 0,3-4 0,4-5 1,0-6-1,0-6 0,6 0 0,-6-14 1,15 19-1,-4-10 1,4-3 0,2-1 0,2-1 0,2 0 0,2-4 1,2 0-1,3-6 1,-1-1-1,0 1 0,-2 2 0,-2-2 1,-1 1-1,-3-1-1,-5-1-3,1 2-8,-15 5-11,16-13-11,-16 13-2</inkml:trace>
  <inkml:trace contextRef="#ctx0" brushRef="#br0" timeOffset="21848">3064 327 23,'0'0'30,"-27"-55"-15,27 55-6,0 0 0,0 0-1,0 0-3,25-49 0,-25 49-2,0 0 1,47-21-3,-47 21 0,0 0 0,60-12 0,-60 12-2,0 0-2,66-9-4,-66 9-3,0 0-12,51 6-10,-51-6 0</inkml:trace>
  <inkml:trace contextRef="#ctx0" brushRef="#br0" timeOffset="22118">3100 385 20,'-48'20'32,"48"-20"-11,0 0-4,-56 20-7,56-20 1,0 0-6,0 0 3,0 0-2,0 0 0,0 0 0,0 0 0,59 0-3,-59 0 0,57-10 0,-57 10-2,62-11 1,-62 11-2,63-11 0,-63 11-3,62-10-4,-62 10-12,55-4-17,-55 4-1,0 0-2</inkml:trace>
  <inkml:trace contextRef="#ctx0" brushRef="#br0" timeOffset="22764">3696 218 18,'4'-49'25,"-4"49"-2,0 0-3,0 0-6,7-54-1,-7 54-1,0 0-3,0 0-3,0 0 2,0 0-3,0 0-2,0 0 1,0 0-3,0 0 1,0 0-2,0 0 0,0 0-1,-24 62 0,0 3 1,-2 7-1,0 5 0,0 1 1,2-1-1,1-9 0,8-13 1,6-26 0,5-7 0,1-8 1,3-14-1,-4 16 0,4-16 0,0 0 0,0 0 0,0 0 0,0 0 0,0 0-1,0 0 0,0 0 0,0 0 0,18 10 0,-2-4 0,3-1 1,7-5 0,5 6 1,5-6 0,5 0 0,1-6 0,1-2 0,-5 1 0,-2 0 0,-6-1 0,-5 4-1,-8 0 1,-5 4-1,-12 0 0,11 0-1,-11 0-1,0 0-3,0 10-11,0-10-18,-6 11-3,6-11-2</inkml:trace>
  <inkml:trace contextRef="#ctx0" brushRef="#br0" timeOffset="23615">4344 44 4,'0'0'33,"0"0"-4,0 0-3,0 0-8,0 0-4,0 0-4,0 0-4,0 0-1,0 0 0,0 0-5,0 0 1,0 0-1,0 0 1,7 65-2,-7-65 1,-15 51 1,-13-9-1,12 19 0,-1 0-1,3-3 1,0-7 0,6-6 0,0-13-1,4-7 0,1-8 1,3-2 0,0-15 0,-4 16 0,4-16 0,0 0 0,0 11 0,0-11 0,0 0 0,0 0-1,0 0 1,0 0-1,0 0 1,0 0-2,0 0 2,0 0-2,0 14 2,0-14 0,0 0 0,12 14 0,-12-14 0,14 8 0,-3-4 0,2-4 2,5 5 0,2-5-2,2 0 1,3 3 0,2-3-1,3 0 1,-2 0-1,-1 5 1,-3-5-1,-3 0 0,0 4 1,-4-4-1,-4 0 1,-13 0-1,18 6 1,-18-6-1,0 0 1,12 5-1,-12-5 1,0 0-1,0 0 1,0 0-1,0 0 1,0 0-1,0 0 0,0 0-2,0 0-2,0 0-13,0 0-19,0 0 0,12-6-3</inkml:trace>
  <inkml:trace contextRef="#ctx0" brushRef="#br0" timeOffset="24938">5071 0 7,'0'0'21,"0"0"-4,0 0 0,0 0-5,0 0-2,0 0-3,0 0-3,0 0 0,-55 16 1,55-16-2,0 0 2,0 0-3,-44 60 0,44-60-1,0 0 1,-33 72 0,47-56-1,-33 49-1,1 0 0,8 4 0,2-4 0,8-4 0,-4-9 0,9-6-1,1-14 1,1-9 0,3-2 0,2-8 1,3-3 1,3-10 1,4 0-2,4-14 1,2-7 0,4-11 0,-32 32 0,0 0 0,54-62 0,-54 62 0,38-53 1,-38 53 1,37-58 0,-37 58 0,33-61 0,-33 61-1,26-62 0,-26 62 0,15-60 0,-15 60-1,0-58 0,0 58-1,-8-53 1,8 53-2,0 0 0,-40-64-6,40 64-4,0 0-11,-56-38-17,56 38-1,0 0 0</inkml:trace>
  <inkml:trace contextRef="#ctx0" brushRef="#br0" timeOffset="25792">5722 42 10,'0'0'32,"0"0"-5,0 0-11,0 0-1,0 0-2,0 0-4,0 0 1,-49 7-6,49-7 0,0 0-2,-50 33 1,50-33-1,0 0-2,-53 57-2,53-57 2,-33 48-2,-2-8 1,17 17 0,0-2 0,15 2 0,3-8 0,5-3 0,4-9 0,12-9 0,-3-10 0,5-7 0,4-8 0,2-10 1,1-6-1,2-9 1,-32 22 0,0 0 0,52-42 1,-52 42 0,0 0 0,58-57 0,-58 57 1,0 0 0,52-67 1,-52 67 0,0 0 2,47-70-2,-47 70 0,0 0 1,31-69-1,-31 69 1,9-48-2,-9 48 1,0 0-1,-22-62-1,22 62-2,0 0-3,-56-37-6,56 37-18,-52-3-10,52 3-2,-67 12 0</inkml:trace>
  <inkml:trace contextRef="#ctx0" brushRef="#br0" timeOffset="26825">6201 487 15,'0'0'38,"0"0"1,0 0-1,0 0-25,0 0-2,-21-54-5,21 54-2,0 0-1,-7 13-2,7-13 1,7 18-2,-7-18-2,7 18-3,-7-18-7,12 7-20,-12-7-4,19 4-5,-19-4 1</inkml:trace>
  <inkml:trace contextRef="#ctx0" brushRef="#br0" timeOffset="27171">6545 413 18,'50'3'38,"-50"-3"-2,0 0-19,0 0-2,0 0 0,0 0-2,47-6-6,-47 6-1,0 0-3,0 0 0,0 0-2,0 0 1,0 0-2,0 0 0,0 0-2,48-5-4,-48 5-9,0 0-18,0 0-5,0 0-2,0 0 0</inkml:trace>
  <inkml:trace contextRef="#ctx0" brushRef="#br0" timeOffset="27473">6888 351 15,'0'0'38,"0"0"1,0 0-1,0 0-19,52-8-14,-52 8 0,0 0 1,0 0-2,0 0-1,0 0-2,0 0-2,0 0-4,0 0-12,0 0-22,0 0 1,0 0-1</inkml:trace>
</inkml:ink>
</file>

<file path=ppt/ink/ink4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05:49:17.092"/>
    </inkml:context>
    <inkml:brush xml:id="br0">
      <inkml:brushProperty name="width" value="0.10583" units="cm"/>
      <inkml:brushProperty name="height" value="0.05292" units="cm"/>
      <inkml:brushProperty name="color" value="#FFFF00"/>
      <inkml:brushProperty name="fitToCurve" value="1"/>
    </inkml:brush>
  </inkml:definitions>
  <inkml:trace contextRef="#ctx0" brushRef="#br0">67 612 1,'0'0'7,"49"12"-1,-49-12-2,0 0 1,46-26 0,-46 26 2,0 0-1,57-28 1,-57 28-1,0 0 2,68-34-1,-68 34-1,50-26 2,-50 26-5,54-27 2,-54 27-3,57-26 1,-57 26-2,59-29 1,-59 29-2,59-29 1,-59 29 2,61-26-1,-61 26 0,62-27 0,-62 27 0,62-26 0,-62 26 0,64-22 0,-35-5-2,37 5 1,-1 9-1,-4-5 0,1 8 0,-6-4 0,-2 7 0,-7-6 0,-4 4 1,-7 1 1,0-1-2,-4 1 1,3 0 1,-2 1-1,2-1 1,-2 0-1,0 1 1,0 0-1,-2 0 0,0-2 0,-1 2 0,-2-1 0,3 0-1,-6 1 0,2 0 0,1 1-1,-3 0 0,-1 0 0,-2 1 0,0 0 0,-5 1 2,3 1-2,-6 3 1,0-5 0,0 5 0,0 0 0,0-3 0,0 3 1,1 0-1,-1 0 0,1 0 0,1 0 0,2 0 1,-2 4-1,5-4 0,-2 0 0,1 5 0,1-1 0,0 0 0,-2-1 0,-1 2 0,1 1 0,-4 0 0,1 0 1,-2 1-1,0 0 0,0 1 0,0 3 1,0-3-1,0 1 0,0 1 1,-1 1-1,-2 0 0,2 1 1,-2-2-1,-2 1 0,-9-11 0,16 19 0,-16-19 1,13 18-1,-13-18 0,11 14 0,-11-14 0,7 14 0,-7-14 0,6 11 0,-6-11 0,6 16 1,-6-16-1,0 18 0,0-18 0,0 20 1,0-8-1,0-1 1,0 1-1,0 0 0,-6 1 0,3 2 0,0 0 1,-1 1-1,0 0 0,-1 2 0,-1 0 1,0 1-2,0 0 2,-1 2-1,-1 0 0,-1 2 0,0 3 0,-3-1 0,1 0 0,-2 1 1,-1 1-1,0-1 0,0 1-1,-1-1 1,0-1 0,-1 1 0,0 1 0,-1 0 0,-1-3 0,-2 1 0,-2-2 0,-1-1 1,0 1-2,-1 0 2,-1 1-1,0 0 0,-2 2 0,3 0 0,-1 1 0,1-1 0,-2 4 0,-5-1 2,-1 1 0,1 0-1,-3 3-1,0 1 2,-3 2-2,1 0 2,-4 0-2,4 2 0,-3 1 0,-2-2 0,-2-1 0,0-2 0,0-1-1,-2 1 1,0-4 0,-1-1 0,-2 0 0,5 0-1,43-29 3,-49 28-2,49-28 2,-52 33-2,52-33 1,-58 32 0,58-32 0,-61 36 0,61-36-1,-63 34 0,63-34 0,-67 39 0,67-39 0,-69 33 0,69-33-1,-72 37 1,72-37 0,-73 34 0,73-34-1,-69 29 1,69-29 0,-68 26 0,68-26-1,-67 24 1,67-24-1,-64 22 1,64-22 0,-62 19 0,62-19 0,-56 15 1,56-15 0,-50 13 0,50-13 0,0 0 1,-60 14-1,60-14 0,0 0-1,0 0 0,-55 15 0,55-15 0,0 0 0,0 0 0,0 0 0,0 0 0,0 0 0,0 0 0,0 0-1,-48 5 1,48-5 0,0 0 0,0 0 0,0 0 0,0 0 0,0 0 0,0 0 0,-49 0 0,49 0 1,0 0-1,0 0 0,0 0 1,0 0-1,0 0 1,0 0-1,-48 0 1,48 0-1,0 0 1,0 0 0,0 0 1,0 0-1,0 0 0,0 0 0,0 0 0,0 0 0,0 0 0,0 0-2,0 0 1,0 0 0,0 0-1,0 0 0,0 0-3,0 0-3,0 0-12,0 0-18,0 0-2,0 0-1</inkml:trace>
</inkml:ink>
</file>

<file path=ppt/ink/ink4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03T12:04:32.891"/>
    </inkml:context>
    <inkml:brush xml:id="br0">
      <inkml:brushProperty name="width" value="0.10583" units="cm"/>
      <inkml:brushProperty name="height" value="0.10583" units="cm"/>
      <inkml:brushProperty name="color" value="#FFFF00"/>
    </inkml:brush>
    <inkml:brush xml:id="br1">
      <inkml:brushProperty name="width" value="0.10583" units="cm"/>
      <inkml:brushProperty name="height" value="0.10583" units="cm"/>
      <inkml:brushProperty name="color" value="#92D050"/>
    </inkml:brush>
  </inkml:definitions>
  <inkml:trace contextRef="#ctx0" brushRef="#br0">4417 3970 2,'-24'11'16,"14"-2"3,-5 0-5,0 8-2,-4-3-2,0 8 0,-7 0-1,0 4-3,-5 1 1,3 8-2,-3 0-1,-1 6-1,-2 3 1,5 5-1,-2 3-2,3 6 2,1 3-1,2 7-1,1 2 1,6 6-1,-2 4 1,7 6-1,2 3 1,4 3-1,7 0 0,0 3 1,9 1 0,3 0 1,7-1-2,6-3 1,6-2-1,7-1 1,10-4-1,6-3 0,6-4 0,8-3 0,2-5 0,9-2-1,3-7 0,5-4 0,0-6 0,5-5 1,1-7-2,1-6 1,3-6 2,2-5-2,3-3 1,-4-7-1,0-4 1,1-4-1,-4-7 0,-1-6 1,-4-10-2,-1-7 1,-9-12 0,-1-8 0,-7-9 0,-2-6 1,-5-6 0,-3-3-1,-3-4 1,-7-2-1,-2 0 1,-5-2-1,-3 2 1,-5-4-1,-5-4 1,-6 2-1,-5-2 0,-6-4 0,-8 1 1,-7-5-1,-5 2 0,-7-5 0,-7-1-1,-6 1 1,-8-3 0,-4 1-1,-9 2 1,-2-1 0,-5 4 0,-5 4 0,-3 5-1,-4 3 1,-3 7 0,-1 7 0,-2 6-1,-3 6 1,-7 7-1,-5 7 1,-6 6 0,-3 5 0,-6 5 0,-6 9-1,-4 5 1,-6 10 0,-4 7-1,2 11 1,1 8-2,-1 11 0,5 18-1,-1 9-4,12 22-11,2 15-22,11 14 0,6 16-1</inkml:trace>
  <inkml:trace contextRef="#ctx0" brushRef="#br0" timeOffset="940.18">6237 4063 14,'-12'8'23,"12"-8"-2,0-9-4,6-11-4,7-2-2,2-14-3,9-5 1,4-13 0,10-7-2,1-8-2,5 2-2,-3-1 2,1 8-1,-4 5-2,-3 9-1,-10 10 1,-6 11-2,-9 12-1,-10 13-1,0 0-8,-12 9-16,-4 7-10,-2 9-3,-5 4 0</inkml:trace>
  <inkml:trace contextRef="#ctx0" brushRef="#br0" timeOffset="2121.42">6538 4780 4,'0'0'24,"-6"9"-3,2 0-1,-4 8-8,-4 4-2,-4 10-3,-6 2-1,-4 12 0,-4-1-2,-5 7 0,-3-1 0,0 2 1,-3-3-2,4-2-1,2-7-1,2-3 1,8-9-1,0-2 0,6-6 0,4-5 0,5-6 0,10-9-1,-11 10 1,11-10 0,0 0-1,0 0 0,0 0 0,0 0 1,-3 9-1,3-9 2,3 20-2,2-5 2,-1 10-2,5 4 1,0 4-1,3 1 1,1 5-1,2-2 0,3-1 0,1-4 0,0-7 1,3-3-1,-1-6 0,0-6 1,-1-6-1,2-4 1,-2-8 0,1-4-1,-4-5 1,1-3 0,-2-4 0,-2 0 0,-7-2 1,0-1-1,-7 1 1,0 1-1,-7-1 1,-2 4-1,-9-2 0,-3 1 0,-4 2 0,-6 1-1,-3 2 0,-2 3-1,0 5-2,-2-2-5,6 5-31,-2 0 1,3-3-2,8-3 0</inkml:trace>
  <inkml:trace contextRef="#ctx0" brushRef="#br0" timeOffset="2941.58">5053 4499 17,'-22'-15'34,"6"12"-16,3 6-4,-2 1-3,3 8-2,-3 2-2,4 8-2,1 5-2,5 6 1,5 4-1,3 3 0,4-1-2,9-2 0,1-4 1,5-6-1,4-8 1,4-6 0,-2-13-1,0-5 1,0-10 0,0-2 3,-5-7-4,1-3 2,-9-4-1,-2 2 0,-4-2 0,-4 3 0,-5 0-1,-8 4 1,-5-3 0,-8 7-1,-7 0 0,0 2-1,-4 6-1,-1 2-2,0 10-3,-2 0-17,6 14-16,6 6-2,4-4 1</inkml:trace>
  <inkml:trace contextRef="#ctx0" brushRef="#br0" timeOffset="5927.18">5138 6745 15,'-30'-29'21,"9"16"-5,-1 0-3,-5-2-3,-3 3-1,-6 1-3,-4 3-3,-8 3 0,-3 5-2,-9 5 0,-1 5-1,-5 8 1,-5 6 0,-4 8-1,-5 10 1,-3 5-1,-2 13 0,-4 9 0,0 10 3,-1 11-3,-2 12 1,2 8 0,-1 7 2,1 10-1,5 11 1,5 3 0,2 7-1,7 3 3,6 4-1,6 4-2,8 8 1,9 2-1,4 4 0,4 8 0,4 5-2,5 11 2,0 5 0,6 0 2,4 2-2,5 0-1,10-1 1,0-4-1,13 1 1,6-7-1,8-1-1,7 1 0,4-2 0,7-2 1,4-4-2,6-6 1,7-5 1,6-7-1,7-5 0,6-9 0,5-4 1,7-7-1,6-3 1,7-8-1,3-5 0,1-8 0,5-9 0,0-11 0,5-10 0,0-13 1,1-12-1,-5-17 0,1-13 1,-2-18-1,1-15 0,-2-19 1,-2-13-2,-3-16 1,-1-14 0,1-12 0,-2-12 0,-3-9 1,-5-9-1,-3-7 0,-9-10 1,-6-7-1,-7-10 0,-11-8 0,-6-8 0,-10-9-1,-6-8 1,-8-8 0,-4-12-1,-6-4 1,-7-2 0,-7-6 0,-4 2 0,-5-2 0,-3 4 0,-3-2 0,-4 2 1,-1-1 0,0-1-1,-2 2 1,-2-1-1,-1-1 0,-3 2-1,-6 3 1,-1 5 0,-5 0 0,-4 5 0,-8 0-1,-3 6 0,-8-1 2,-8 2 0,-5 3-1,-6 1-2,-8 5 2,-7 11-1,-9 11 1,-8 8 1,-9 16-4,-8 12 1,-5 19-2,-13 15-3,2 26-10,-8 21-23,2 22 0,1 28-1</inkml:trace>
  <inkml:trace contextRef="#ctx0" brushRef="#br0" timeOffset="9715.94">4541 8693 3,'-10'-12'28,"10"12"-15,0 0-3,0 0 0,0 0-2,0 12 0,5 0-2,3 5 0,4 5-1,6 8 1,4 7 0,4 9-2,6 5 0,7 5 0,7 5 0,2 8 0,7 6-1,4 7-1,3 6 0,4 9 0,6 4-1,0 9 0,3 3 1,0 3-3,5 1 3,-3-2-2,0-4 2,-4-4 0,-5-3 0,-4-12-2,-4-4 1,-5-9 0,-5-7 0,-4-6 0,-1-6 0,-5-11-1,0-3 1,-3-6 0,-2-5-1,-3-2 1,-1-2-1,-4-6 1,1 0-1,-5-2 1,-1-3-1,-3 2 1,-2-3-1,-3-2 1,-4-3-2,-1-2 1,0 3 0,0-2 0,1 3-1,1-2 1,2 3-1,0 3 1,1 2 0,2 2 0,0-3 0,-3 2 0,1-2 0,-1 0 0,-3-3 0,-2-1 0,-1-5 1,-1 0-1,0-2 1,-6-10-1,7 14 1,-7-14-1,0 0 1,9 11-1,-9-11 1,0 0-1,0 0 1,0 0-1,0 0 1,0 0 1,0 0-1,0 0 0,0 0 1,0 0 0,7 10-1,-7-10 1,0 0 0,0 0 0,0 0-1,0 0 0,0 0 0,0 0 0,0 0 0,0 0-1,0 0 0,0 0 1,0 0-1,0 0 0,0 0 0,0 0 0,0 0-1,0 0 1,0 0 0,0 0-1,15 6 1,-7-2 0,5 1 0,4 3 0,4 1 0,4 3 0,6 1 0,6 1 0,5 3 0,8 2 0,4 2 0,7 2 1,4 5-1,8 4 1,8 7-2,5 3 2,5 4-1,4 6 0,6 4 0,5 5 0,6 4 0,5 3 0,1 2 0,4 3-1,7 2 1,5 0 0,1 2 0,3-2 0,2 2 0,0 0-1,4-3 2,3 4-1,-5-1 0,-2-2 0,2-3 0,-5 1 0,-1-3 0,-9-1 0,-5-4 0,-10-6 0,-3-6 0,-7-3 0,-9-6 0,-10-7 0,-8-4 0,-6-5 0,-9-4 1,-8-5-1,-8 0 0,-8-2 1,-6-3-1,-5-3 0,-6-1 0,-5-3 0,-4-2-1,-10-5 2,10 6-1,-10-6 0,0 0 0,0 0 0,0 0 0,0 0 0,-12-10 0,12 10 0,-10-6 0,10 6 0,-11-6 0,11 6 0,0 0 0,-7-9 0,7 9 0,0 0-1,0 0 1,0 0 0,0 0-1,0 0 1,0-11-1,0 11 1,9-10-1,-9 10 1,20-18 0,-6 9-1,6-3 1,5 1 0,6 1 0,5 1 0,6 0 0,4 4 0,2 2 0,3 3 0,2 6 0,-3 1 1,-1 5-1,-4 2 0,-2 8 0,-7 2 0,-5 2-1,-4 4 1,-9 4 0,-6 0-1,-5 2 0,-7 0 1,-10-2 0,-6 0-2,-12-5 2,-6 0 0,-9-4 2,-7-4-2,-9-6 0,-6-4 0,-5-8 1,-2-3-1,3 0 1,0-7 0,4 0 0,4-5 0,8 2-1,10-4 0,6 0 1,8-3-1,4-1 0,4-2-1,8-3 1,2-2-1,4-6-1,3-2-2,4-9-3,4 1-10,3-9-24,2-7 0,2-3-1</inkml:trace>
  <inkml:trace contextRef="#ctx0" brushRef="#br0" timeOffset="13244.64">8340 5917 8,'26'0'11,"-12"3"0,7 1 0,5-1-1,7 2 0,7-2-2,8 3-2,4-3 2,9 2-4,2-5 1,5 6-2,5-6 1,7 6 1,0-1-2,5 0 1,2 3-1,4 5-1,1-1 1,4 5-1,0 5 1,3 2-2,3 3-1,1 4 2,1 3-2,-1 7 1,3 4 0,2 5 1,-1 5 0,0 4 0,0 4 0,-3 5 0,-2 3 1,-2 4 0,-2 2 0,-6 2-2,-5 1 1,-6 5-1,-9-4 0,-7 4 1,-8-5-2,-9-1 2,-11-3-2,-5-3 1,-11-6-1,-9-5 2,-12-7-2,-3-5 0,-12-5 1,-7-8-1,-11-9 1,-7-5-1,-7-13 0,-8-6 0,-4-13 0,-3-8 0,-3-12 0,1-9-1,2-11 1,1-9 0,5-7-1,3-11 1,6-5 0,3-8-1,9-3 2,7-3-2,9 2 1,9 7 0,10 5 1,6 9-1,8 10-1,4 13 2,4 10-2,-1 10 1,1 10-2,-3 6 2,-4 4-3,-3 4 0,-3 5-3,-9 0-3,12 5-15,-12-5-14,0 0 0</inkml:trace>
  <inkml:trace contextRef="#ctx0" brushRef="#br0" timeOffset="17491.49">4670 13525 13,'-21'-3'21,"13"3"-6,8 0 0,-16 0-4,16 0-1,0 0-3,0 0-2,0 0-1,0 12-1,0-12 0,19 22 0,-4-6-1,7 7 1,3 1 0,9 8 3,6 3-2,3 4-1,9 8 0,7 6-1,4 5-1,8 5 0,3 5 0,7 4 0,2 2-1,2 4 1,4 0-1,1 1 1,0 1-1,3 0 1,0 3 1,-1 1 0,-3-1-1,-2-1 0,-7-7 0,-5-1 0,-8-10 0,-7-6 0,-12-9 0,-5-8 0,-8-7 0,-6-8 0,-8-6 0,-3-6 0,-6-2-1,-3-6 1,-9-6 1,11 6-1,-11-6 1,0 0-1,0 0 0,-14 6 1,2-2-1,-1 3 0,-4 5-1,-7 2 0,-5 9 0,-3 7-1,-3 10 1,-6 8 0,-2 13-1,-4 8 1,-8 12-1,0 8 1,-3 15-1,-2 5 1,-2 13 0,-1 8-1,-2 10 1,4 3 0,0 2-1,2 0 0,3 0 1,-2-3 0,5-11 0,2-4 2,26-69-2,-2 5 2,-1-1 0,1 2 1,1-7-1,-2 4-1,3-7 1,-1 1 0,2-5 0,1-3-3,3-5 2,0 0-1,20-42 0,-36 73 0,36-73-1,-29 58 1,29-58-1,0 0-1,-26 54 2,26-54-1,0 0 1,0 0 0,0 0-1,0 0 1,0 0 0,0 0 0,0 0 0,0 0-1,51 4 1,-51-4 0,0 0 0,61-17 0,-61 17 0,58-15 0,-58 15 0,71-20 0,-71 20 0,85-23 0,-38 11 0,4-3 2,3 1-1,2 0 2,2-1-1,1 0-1,1 2 1,1 1 0,1 3 0,0 0-3,-3 4-1,0 2 0,-2 3 1,-1 3-1,-4 4 1,-4 3-2,-3 2 2,-2 5 2,-43-17 1,69 41-2,-69-41 1,49 51 0,-49-51 0,25 58-1,-25-58 1,0 61-1,0-61 1,-28 61-1,28-61 0,-55 60 0,55-60 1,-82 51-1,30-30 0,-1-2-1,-6-5 1,-3-4-1,-2-3 1,-1-3-1,-1-4 1,0-5-1,1-3 0,0-4 1,6-1-1,4-3 1,4-1-3,5-2 0,46 19-1,-72-39-3,72 39-7,-48-41-25,48 41 0,0 0-5</inkml:trace>
  <inkml:trace contextRef="#ctx0" brushRef="#br0" timeOffset="20524.09">5673 13855 10,'0'0'18,"0"0"-3,0 0 0,0 0-3,5 13-5,0-3 3,3 8-4,2-2 0,6 11 0,2-1-1,4 7-2,6-1 1,3 8 0,7 0-1,5 4 1,2 3-2,6 2 0,2 2 0,5 2-1,1 2 1,6 2-1,1 3 0,3 3 0,4 2 0,6 6 1,2 1 0,3 7 1,4-1-1,1 2 0,-1-2-1,-1 0 0,-5-2 0,-5-5-1,-1-4 1,-4-2-1,-6-6 0,-4-4 1,-5-5-1,-7-4 1,-2-8 0,-7-1-1,-7-10 1,-6-4-1,-5-7 1,-5-3 0,-6-3-1,0-3 1,-12-7 1,10 5-1,-10-5 1,0 0-1,0 0 1,-20 7-1,6-3 0,-8 4-1,-3 2 1,-6 3-2,-5 8 1,-4 6-1,-3 9 1,-2 7-2,-4 10 2,-1 9-1,-1 12 1,-1 8-1,0 8 1,0 4-1,0 8 1,0 4 0,-3-2 0,3 3-2,-2-8 2,-1-2-1,5-8 1,1-5 0,4-12 1,3-7-1,7-15 0,4-5 3,3-10-3,10-6 3,0-7-3,5-6 0,3-8 0,10-8 0,-10 12-1,10-12 1,0 0 0,0 0 0,0 0-1,0 0 1,-7 12 0,7-12 0,-2 15 1,-1-6-1,-2-1 0,3 4 0,-3-2 0,2-1 0,3-9 1,-5 15-1,5-15 0,0 0 0,0 0 0,-4 9 0,4-9-1,0 0 1,0 0 0,10 5-1,-10-5 1,19 7 0,-2-3 0,2 1 0,9 2 1,1-3-1,7 3 0,4 0 0,5-2 0,3 4 0,1-3 0,5 3 0,4 6 0,-58-15 1,62 14-1,-62-14 1,68 17 2,-68-17-1,78 21 2,-78-21-3,83 25 2,-41-11-1,3 1 1,-3 2-3,3-2-1,-45-15-1,81 37 1,-81-37-1,76 34 1,-76-34 0,60 40 0,-60-40 0,41 41 2,-41-41-4,16 42 5,-16-42-1,-9 42 0,9-42-3,0 0 2,-62 53 1,62-53 0,-72 28 2,29-17-2,-3-3-1,-5-3 0,-1-3 4,-5-2-4,1-4 0,-2-4 0,0-2 0,-1-5 0,3-2 2,3-3-1,1 2 1,5-6-1,4 3 1,43 21-1,-76-46 1,76 46-1,-62-42-3,62 42-1,-46-35-2,46 35-3,0 0-13,0 0-20,-44-50 0,44 50-3</inkml:trace>
  <inkml:trace contextRef="#ctx0" brushRef="#br1" timeOffset="26377.27">22101 2721 4,'-83'-17'19,"36"8"-2,-1 6-3,-7-3-2,0 6-2,-9 0-1,2 6-2,-6 0-1,0 5 0,-7 9-1,0 6 0,-3 3-1,2 5 2,-2 5-2,2 9 0,0 6-2,3 7 2,3 0-3,4 7 0,1 6 0,4 6 1,4 6 0,2 5 0,4 4-1,3 6-1,4 3 2,3 5-1,4 2 0,8 6 0,3-2 0,6 2 0,5-5 0,7 2-1,8-4 0,0-2 1,12-3-1,3-7 0,4-4 0,6-6-1,8-6 1,7-6 0,5-8 0,11-5-1,6-8 1,6-6 0,7-8 0,4-7 0,5-2-1,4-10 1,4-1 0,1-8-1,2-6 1,2-7 0,0 0 0,3-12 0,0-8 0,0-5 0,-3-10 0,-2-3 0,-1-7 0,-4-2 1,-4-5-1,-3 2 0,-7-1 0,-4-2 1,-5 0 0,-4-3 0,-6-2 0,-6-2 0,-7-6 0,-5-2 0,-8-8 1,-5-2-1,-8-4 1,-3-4-1,-9-6 0,-2-5 1,-7-6-1,-6-4 0,-1-4 0,-3 1-1,-6-2 1,-6 2 0,-6 4-1,-9 4 1,-7 4 0,-8 3 0,-10 4 1,-11 5-2,-10 3 0,-7-3-3,-6 7 1,-5 5-3,1 11-1,-5 7-4,5 21-13,-5 10-18,-5 25-1,0 25 1</inkml:trace>
  <inkml:trace contextRef="#ctx0" brushRef="#br1" timeOffset="29137.82">20397 5233 10,'0'0'16,"0"0"-3,0 0-3,0 0 1,5-13-5,-5 13 1,0-9-3,0 9 0,4-15 0,-4 6-1,0 9 0,8-19 0,-3 10-1,-1-1 1,3 0 1,-4 1-2,-3 9 2,10-16-2,-10 16 0,11-7 0,-11 7 0,13 0-1,-13 0 0,15 17 2,-4-7-1,1 3-2,0 2 1,3 0 1,-1 2-2,-1-3 1,2 0-1,-1-1 0,0-3 1,0-4-1,0 0 1,0-3-1,-1-3 1,2 0 0,-2 0 0,1-6 0,0-3-1,1 1 1,0-4 0,0 0 1,-2-3-1,1-4 0,0 2 0,-4 1 0,1 0 0,-1 3 1,-2 0-2,-2 4 2,-6 9-2,9-10 1,-9 10-1,9 3 0,-9-3 0,12 12 1,-6-3-1,0 2 0,3-1 0,-2-1 0,-7-9 0,19 14 1,-10-11-1,3-3 0,0-3 0,1-4 1,3-3-1,-1-2 0,4 0 1,-4-2-1,1 1 0,0 1 0,-2 2 0,-2 1 0,-2 4 0,-1 5 0,-9 0 0,17 5 0,-17-5 0,17 16 0,-7-4 0,1-2 0,2 2 0,2-2 0,2 0 0,-1-6 0,1-4 0,2 0 1,-1-4-1,1-3-1,-1-3-1,1 0-5,-6-9-7,0-1-24,0 1-1,-7-3 0</inkml:trace>
  <inkml:trace contextRef="#ctx0" brushRef="#br1" timeOffset="29882.97">20364 4270 20,'0'0'21,"0"0"0,0 0-3,-9 9-3,9-9-1,-17 3-4,1-3 2,0 0-5,-12 0 0,-2 0-1,-9-5-2,-5 5 0,-7-7-1,-2 7-1,-5-7 1,2 7-2,1 0 0,3 0 0,7 7 0,4-2-1,6 6 0,5-1 0,9 4-1,3-2-1,8 3-3,1-5-4,15 7-15,5-3-16,3-4-1,7 2 0</inkml:trace>
  <inkml:trace contextRef="#ctx0" brushRef="#br1" timeOffset="30958.19">21423 3642 15,'-10'-7'20,"0"2"-3,10 5-1,-10-6-5,10 6 1,-13-7-4,4 4-1,9 3 0,-17-2-3,17 2 1,-19 0 0,9 5-3,-2-1 0,0 5 0,-1 3-1,2 3 0,-2 5-1,2 3 1,2 4-2,2 5 2,3 1-2,4-1 1,0-1 0,7-2 0,3-3 0,1-3 0,3-7-1,1-5 2,3-5-1,0-6 1,2-4-1,-2-5 1,1-6 0,-1-2 1,-3 0 0,-2-2 1,-5-3 0,-1 5-1,-7-3 1,0 3-1,-11 1 0,1 4 0,-5 2-1,0 1 0,-4 2 0,0 1-1,2 3 1,2 3-1,0 0 0,5 0-1,10 0 1,-14 0 0,14 0-1,0 0 0,0 0 0,0 0 1,0 0-1,0 0 0,0 0 1,0 11-1,0-11 1,0 0 0,0 0-1,9 0 1,-9 0 0,0 0-1,0 0 1,0 0-1,0 0 0,0 0 0,0 0-3,5-12-8,-5 12-26,0 0 1,0 0-4</inkml:trace>
  <inkml:trace contextRef="#ctx0" brushRef="#br1" timeOffset="34148.82">21271 3909 3,'-10'-7'13,"1"0"-2,9 7-1,0 0-2,-12-13 0,12 13 1,-3-9-2,3 9-1,-7-13 2,7 13-1,0-12-2,0 12-1,0-17 0,0 17-1,0-17 1,4 8-2,-4 9-1,10-17 0,-10 17 0,11-14 1,-11 14-1,13-12 0,-13 12 1,12-10-1,-12 10 1,12-7-1,-12 7-1,10-8 2,-10 8-1,11-4-1,-11 4 1,10-8-1,-10 8 0,9-5 1,-9 5-1,9-4 0,-9 4 0,10-3 0,-10 3 0,10 0 0,-10 0 0,10-5 0,-10 5 0,11 0 0,-11 0 0,9 0 0,-9 0 0,0 0 0,12 0 0,-12 0 0,0 0 0,13 8 0,-13-8 0,13 5 0,-13-5 0,11 9 0,-11-9 0,13 12 0,-13-12 0,10 12 0,-10-12 0,9 13 0,-9-13 1,5 11-1,-5-11 0,4 11 0,-4-11 0,0 16 1,0-16-1,0 13 0,0-13 1,-4 16-1,4-16 0,-6 15 1,6-15-1,-9 14 1,9-14-1,-14 14 0,14-14 1,-16 12-1,7-6 1,-1-2-1,0 1 0,0-2 1,-1 2-1,1-2 0,-1-3-1,11 0 0,-18 6-3,18-6-6,-14 6-17,14-6-8,-12 0-5</inkml:trace>
  <inkml:trace contextRef="#ctx0" brushRef="#br1" timeOffset="37290.44">21609 5917 8,'-12'-7'10,"12"7"5,-17-4-6,9 4 1,-7-3 0,4 3-1,-7-3-3,2 3 2,-4-4-2,-1 4-1,-3 0-2,-1 0 1,-5 0 0,1 4 0,-4 3-2,1 3 1,-4 2-1,1 3 2,-4 2-1,2 6 0,-2 2 0,-2 4-2,-4 5 1,4 5-1,-5 7 1,-1 4 0,-4 6-1,1 5 2,-4 7-1,2 4 1,-3 7 0,2 6-2,-1 3 2,2 11-1,0 5 0,2 8 0,0 3 0,1 6 0,-1 1 0,0 3 0,-2 3-1,1 1 1,1-1-1,-2 8 1,3 4-1,-2 5 0,5 6 0,2 10 1,2 6-1,4 7 1,4 8-1,4 4-1,5 0 1,2 6 1,5 0-2,4 1 1,6 0-1,8 4 1,0-2-1,9-4 2,8 5-2,6 0 0,10 0 1,6-3-1,11-1 0,7-8 0,13-8-1,8-7 0,9-14 1,9-8-1,10-13 1,8-15-1,7-13 1,4-12 0,5-12 0,5-14 0,2-14-1,4-11 1,-1-11 0,1-11 0,0-11 0,-1-10-1,0-14 1,-5-10 0,-2-10-1,-1-12 1,-1-14-1,-4-13 1,-4-15 0,-5-13 0,-3-13-1,-2-10 0,-6-15 1,-6-11-1,-9-12 1,-3-7 0,-8-10 0,-4-8 1,-10-10-1,-9-8 0,-6-3 0,-6-5 1,-5 0 0,-7-6-1,-10-2 0,-2-3 1,-10-2-1,-5 1 0,-7 2 1,-11 3-1,-6 0 1,-10 7 0,-4 4-1,-10 6-1,-5-1 1,-6-1 0,-6-1 0,-9 1-1,-10-1 0,-7 3 0,-12 2-1,-4 9 2,-13 12-1,-12 13 0,-15 16-2,-6 14 1,-12 20-3,-10 16-1,-4 31-7,-16 21-22,-4 28-6,1 33-1</inkml:trace>
  <inkml:trace contextRef="#ctx0" brushRef="#br1" timeOffset="48704.73">21272 12865 10,'-11'-15'18,"1"10"-3,10 5-1,-11 5-3,11-5-4,-8 26-2,3-5-1,5 10-1,0 9-2,0 9 2,5 9-1,0 10-1,5 8 1,0 12-1,4 10 1,1 12-1,3 16 2,-2 14-1,2 20-1,2 15 2,-2 18-1,2 10 0,-2 14 1,2 10 0,-4 1 2,1 7 0,-3-3-2,0 2 1,-3 1-1,0 1 1,-1-9 0,0-5 0,-1-11-2,0-11 1,-2-16-3,-4-98 3,1 8-2,-4-13 0,3 7-1,-3-8 1,0 5 0,0-13-1,-3 1 2,0-9-3,-1-2 2,-1-9 0,0-4-1,-1-8 0,0 0 0,6-41 0,-15 62-1,15-62 0,0 0 1,-19 45-1,19-45 0,0 0 1,0 0-1,0 0 0,-21-57 1,21 57-1,-6-43 0,6 43 0,-5-47 1,5 47-1,-9-52 2,9 52 0,-17-55 1,17 55-1,-28-59 1,28 59-1,-38-40 1,-12-10-1,-5 9-3,-7 4 1,-2 13-1,64 24 1,-73-16 1,73 16 0,-80 0 1,80 0-1,-75 19 2,75-19-3,-62 28 2,62-28-3,-55 38 0,55-38 0,-41 48 0,41-48-1,-19 60 1,19-60 2,0 66 0,0-66-1,29 62 1,-29-62-1,63 52 1,-21-31 0,4-4 0,8-2-1,4-2 1,2-6 1,1-3-1,1-4 0,-3-6 1,1-3-1,-5-3 1,-2-4-1,-5-6 1,-4 2-2,-44 20-1,73-43-6,-73 43-22,51-52-8,-51 52 0</inkml:trace>
  <inkml:trace contextRef="#ctx0" brushRef="#br1" timeOffset="60675.13">21972 13479 26,'0'-13'23,"0"13"-2,0 0-5,0 0-4,3 13-3,3 4-1,-6 4-2,7 6 0,-1 9-3,5 7 0,1 9-1,7 8 0,-1 12-1,7 11 1,5 14-1,6 14 1,1 15 0,7 12-2,-2 14 0,3 10 0,6 8 0,-1 9 0,-1 0-2,-2 5 1,-1 1 1,0 0-1,-5 0 2,-2-2-1,-4 0 1,-2-5 1,0-6 1,-2-7-2,-2-15 0,-1-7 2,-6-14-2,2-10 1,-3-20-1,-2-10 0,-4-18-1,-2-8 2,-1-10-2,-3-13 0,-1-12 0,-2-9 0,0-2 0,-6-17 0,4 12 0,-4-12 0,0 0 0,0 0 0,0 0 1,0 0-1,0 0 0,0 0 0,0 0 0,0 0 0,0 0 0,-7-8 1,7 8-1,0 0 0,-11-9 1,11 9-1,0 0 1,-12-15-1,12 15 0,-15-12 1,5 4-1,-1-1 0,-3 0 0,0-1 1,-8 3-1,0-2-1,-3 1 1,-2 1 0,-4 3 0,-1 4 0,-4 0 0,1 8-1,1 2 2,0 4-1,1 5 0,1 4 0,2 4 0,30-27 0,0 0 2,-41 48-1,41-48 0,0 0-2,-27 63 1,27-63-2,-4 46 2,4-46-1,9 47-1,-9-47 0,0 0 0,43 57 2,-43-57 0,48 24 0,-48-24 2,65 17-1,-65-17 1,79 0-1,-37-5 1,3-5-1,-1-2 0,-2-1 0,2-4-1,-44 17 0,76-33 0,-76 33-1,65-31-2,-65 31-6,48-24-30,-48 24 0,0 0-3</inkml:trace>
  <inkml:trace contextRef="#ctx0" brushRef="#br1" timeOffset="62465.49">22050 7142 6,'-57'-32'30,"28"17"-13,8 6 0,0-3-1,9 9-3,-2-3 0,14 6-3,-14 0 0,14 0-4,11 16-2,11 0 2,6 2-3,12 5-1,16 3 0,14 6 1,16 2-2,15 3 1,12-1-1,11 1 0,10 0 0,8 1 0,3 4-1,-4-1 0,-4 0 1,-5 1-1,-5 0 0,-10 2 1,-14-1-2,-12 0 2,-15 1-1,-7-2 0,-20 2-1,-12 4 0,-15 3 0,-16 3 0,-18 6 1,-16 7 0,-16 6 0,-15 8 0,-15 8 0,-10 5 0,-9 12 0,-12 8 1,-3 6-1,2 4 0,1 4 0,2 4-1,6 0 1,5-4 0,8-7 0,10-12-1,9-12 1,8-15 0,9-15 0,11-16 0,9-18 1,8-8-1,8-13 0,12-12 0,-10 0 0,10-10 0,8-5-1,0-1 1,-2-3 0,4-2 0,-2 1 0,2-1-1,-1 1 1,-2 3 0,-1 2-1,-2 1 0,-1 4 1,-3 1-1,0 9 0,0-13 1,0 13-1,-19-8 1,4 8 0,-5-3 0,-6 3-1,-5 4 1,-5 3 0,-7 5 0,-4 4-1,-2 7 0,-4 7 0,-1 6 1,-1 8-1,0 6 1,3 5-1,3 3 1,5 6 0,7-1 0,9 2 0,12 0 0,10-3 0,11-5 0,12-4 0,14-9-1,6-8 2,9-12-2,8-10 2,4-14-1,3-14 0,0-10 1,0-10-1,-3-9 1,-5-7-1,-4-2 2,-8-2-2,-7 4 2,-10 2-1,-3 3 1,-14 4 0,-3 7-1,-8 1 1,-3 7 0,-8 3-1,-1 6 0,-5 4 0,-2 4-1,-2 5 0,-3 4-1,-1 0-1,-1-6-2,2 6-4,-6-6-14,5-1-19,5-3-2,2-3-1</inkml:trace>
  <inkml:trace contextRef="#ctx0" brushRef="#br1" timeOffset="65166.03">20571 6654 15,'0'0'16,"0"0"-3,-10-5 1,10 5-3,-16-3-3,4 3 1,-10 0-3,-3 8-2,-10 3 0,-7 5-1,-13 5-1,-7 5 0,-14 7 0,-5 8-1,-8 6 0,-7 4-1,-7 6 0,-3 6 1,-5 5-1,3 5 0,0-2 1,6 4 0,6-2 0,8 0 1,10-5-1,10-3 2,11-8 0,12-5 0,6-6-2,6-6 1,8-7-1,7-3 0,4-4 0,7-1 0,7 2-1,10 2 2,4 3-1,10 8-1,8 10 1,9 6-1,6 12 1,6 5-1,5 6 0,2 3-1,-2 1 1,0-1 0,-3-5 0,-6-6 0,-5-4-1,-5-7 1,-6-8 0,-8-6-1,-2-5 1,-5-3 0,-4-10-1,-3-3 1,-3-7 0,-2-3 0,-6-15-1,7 14 1,-7-14 0,0 0-1,0 0 1,0 0-1,0 0 0,-3-8 0,3 8-1,-6-9 1,6 9-4,0 0 2,-7-12 1,7 12 0,0 0 1,0 0-1,0 0 1,0 0 0,0 0 1,0 0-1,0 0 1,0 0 0,0 0 0,0 0 0,-9-8 0,9 8 0,0 0 0,-11 0 1,11 0-1,-16 3 1,5 1-1,-1 4 1,-3 0-1,-3 4 1,-3 4-1,1 4 1,-4 4 1,-1 2-3,1 8 3,0 4-1,1 2 0,1 4 1,4 4-1,1 2 1,5 3-2,6 1 3,6-3-3,12-1 0,6-2 0,7-6 1,8-7-2,6-7 1,5-6 0,2-10 0,1-12 0,-3-5-2,-2-12 2,-2-10 0,-7-8 0,-3-10-1,-3-5 2,-5-2-1,-7-3 0,-2-2 2,-3 3-2,-4 4 1,-2 4-1,-4 9 1,0 2-1,-6 6 1,-1 6-1,-1 5 0,-4 4 0,-1 2-1,-2 6 0,-3-2-5,0 5-4,-4-5-15,-4-2-11,9 2-2</inkml:trace>
  <inkml:trace contextRef="#ctx0" brushRef="#br0" timeOffset="82907.57">7377 1550 18,'-12'5'22,"12"-5"-2,0-10-6,9-4 0,7-15-3,-16 29-3,0 0 0,61-58-2,-61 58 0,70-56-3,-24 26-1,3-4 0,7-2 0,5 1-1,9 0 0,-3 0 0,5 0 0,0 3-2,5 0-2,-9 4-11,5 2-16,-6 5-5,-8 3-3</inkml:trace>
  <inkml:trace contextRef="#ctx0" brushRef="#br0" timeOffset="83247.64">8114 1177 20,'-73'33'36,"14"-8"-2,59-25-15,-42 24-13,20-11-2,6 16 1,16 6-2,12 3-2,9 26 1,3 12-2,4 19 2,-2 8-2,-4 8 2,1-7-3,-2 0 3,-2-7-3,-2-12 2,-1-13-1,-3-13-2,-3-14-4,3-4-12,-4-12-18,-2-16 0,4-7-1</inkml:trace>
  <inkml:trace contextRef="#ctx0" brushRef="#br0" timeOffset="83855.75">8908 2026 35,'36'-38'22,"-29"11"-3,1 4-1,-8-9-8,-3 10 0,-7-13-5,-1 7 4,-6-4-7,-3 3 2,-5 0-3,0 7 1,-2 5-1,-1 10 0,-1 10 0,0 14-2,2 12 2,1 18-2,5 11 2,1 8-3,5 5 2,4-1-1,7 2 1,4-13 0,8-5-1,1-20 1,6-11-1,3-13 2,0-10-1,2-10 0,0-14 1,1-1 0,-2-10 0,-1 0 0,-1-10 1,-4 4-1,0 1 3,-3 6-3,-4 4 0,0 7 0,0 6 0,-6 17 0,16 5 0,-4 15-1,4 11 0,3 5 0,3 6 1,3 4-1,3-1-1,1-1 1,-2-7-2,-4-11 0,0 0-6,-6-22-9,0-4-21,-2-10-1,-6-10 0</inkml:trace>
  <inkml:trace contextRef="#ctx0" brushRef="#br0" timeOffset="84141.82">9137 1402 36,'-5'-41'36,"0"-27"-2,5 68-22,0-51-1,0 51-5,13-15-2,-3 35 0,3 21 0,-4 27-1,9 17-1,6 12 0,2 4-2,4 8 1,-3-22-3,-3-10 0,0-13-2,-2-11-5,-6-19-8,2-8-14,-3-13-10,-3-18 2</inkml:trace>
  <inkml:trace contextRef="#ctx0" brushRef="#br0" timeOffset="84490.89">9587 1446 20,'7'-29'34,"-7"29"-14,-14 17-3,-2 5-8,-4 8 0,-8 1-5,-3 4 0,-7 3-2,1 0 4,-1-3-2,5-6 0,3-7-2,11-5 1,3-4-2,9 1 1,7-2 0,13 2-2,4-1 5,10 3-5,4 3 2,6 1-1,3 0 1,1-1-1,-2-4 0,-2-1 0,-6-3-2,-7-3-1,-2 6-6,-10-14-9,2 3-21,-5-3-1,-9 0-2</inkml:trace>
  <inkml:trace contextRef="#ctx0" brushRef="#br0" timeOffset="84916.97">9856 1726 24,'32'-37'37,"-16"12"-1,-1-5-24,8 0-3,-6-10 2,4 2-6,-21 38-2,17-48 0,-17 48 0,17-47 2,-17 47-2,7-48 0,-7 48 0,0-44 0,0 44-1,0 0-1,-21-47 0,21 47 0,-38-4-1,4 24 0,-4 16-1,-1 15 0,7 14 0,8 10 1,12 5 1,16-10-2,9-12 2,11-12-1,9-9 1,7-12-1,6-14 1,7-11 0,3-5-2,2-14-1,2-5-10,-8-5-27,3-3-1,-5-1-1</inkml:trace>
  <inkml:trace contextRef="#ctx0" brushRef="#br0" timeOffset="85549.1">9138 2863 19,'0'0'38,"-10"0"-3,10 0-13,0 13-15,0 6-1,8 10-1,-2 7-2,4 11 1,2 6-1,4 5 2,-3 0-3,5 3 0,-3-10 0,-1-4-1,0-6-1,-4-11 0,0-6-2,-4-9-3,3-1-6,-9-14-18,0 0-9,13-20 0</inkml:trace>
  <inkml:trace contextRef="#ctx0" brushRef="#br0" timeOffset="85888.17">9525 2421 17,'13'-35'36,"-13"25"1,0 10-20,5 13-6,-5 7-1,6 16-4,0 4-1,5 17 1,0 11-1,9 17 0,0 10-1,5 7 0,3 2-2,4-2 0,1-7-1,-2-11 0,1-9-1,-5-15 0,-2-17-2,-6-15-2,-3-9-2,-16-19-8,16 4-18,-16-13-7,-4-10-2</inkml:trace>
  <inkml:trace contextRef="#ctx0" brushRef="#br0" timeOffset="86179.23">9459 3122 6,'1'-43'35,"13"13"3,6-6-19,14 3-2,5-9-2,13 6-6,-4-3 0,9 3-4,-5-1-1,0 9-3,-5 3 1,-4 5-1,-9 4-1,-6 3 0,-4 3 0,-7 7-2,-4 3-1,-13 0-2,15 5-10,-15-5-21,0 0-2,0 0-2</inkml:trace>
  <inkml:trace contextRef="#ctx0" brushRef="#br0" timeOffset="94888.97">7590 3963 7,'0'0'15,"9"-13"-1,6-3-2,4-9 1,9-4-2,4-9-2,7 1 0,5-12-3,5 2-1,4-5 1,4 4-2,-2-4-1,0 5-1,-2 2-1,-4 5 1,-6 4-2,-5 8 3,-9 5-3,-3 6 2,-10 5-4,-4 3 4,-12 9-2,13-8 0,-13 8-2,0 0-3,0 0-7,0 0-22,0 0 0,7 13-2</inkml:trace>
  <inkml:trace contextRef="#ctx0" brushRef="#br1" timeOffset="104767.93">17427 1778 1,'-10'-8'33,"10"8"-13,-10-7-2,10 7-3,0 0-5,0 0-1,0 0-2,0 0-3,0 0 0,0 0-1,10 12 0,0 1-2,1 7 2,7 7-3,2 12 3,8 10-2,5 7 1,3 3-1,3 3 0,1-3-1,0 3 0,0-7 1,-2-12-1,-1-10 0,-5-8 0,-3-8 1,-2-14-1,-2-6 1,-2-16-1,-1-4 1,-3-10 1,-1-1-2,-3-9 2,-2-7-1,-3-4 0,-5-2-1,-5-3 0,-8-1 0,-2-1 0,-3 1 1,-4 5-1,2 12 1,-2 6 0,1 9 0,4 7 0,5 8 0,7 13 0,-4 13-1,8 9 0,6 10 0,4 9 1,4 12-2,7 5 1,5 8-1,5 2-1,-1-11-3,5 2-4,-6-13-5,5-4-18,-6-14-7,-6-14-1</inkml:trace>
  <inkml:trace contextRef="#ctx0" brushRef="#br1" timeOffset="105234">18369 1593 15,'-13'-15'28,"13"15"-2,-15-11-4,4 4-7,11 7-2,-12-5-2,12 5-6,0 0-1,-3 12-1,6 7-2,6 10 1,2 10-2,5 5 0,2 6 2,2 4-2,3 8 1,3-5-2,-2-5-1,-3-11-4,3-4-3,-8-11-11,4-4-15,-5-7-2,-5-15-1</inkml:trace>
  <inkml:trace contextRef="#ctx0" brushRef="#br1" timeOffset="105527.03">18501 1424 15,'0'-14'26,"-12"4"-4,12 10-5,0 17-4,3 3-3,1 6-3,7 12-1,1 7 0,5 10 0,2 3-2,8 3-2,1 6 0,3-5-1,1-5 0,-1-7-3,0-7-1,-5-12-5,1-1-6,-9-10-13,-7-15-12,-1-1 2</inkml:trace>
  <inkml:trace contextRef="#ctx0" brushRef="#br1" timeOffset="105730.05">18507 1878 30,'-46'-11'22,"33"11"-2,-2 0-5,15 0-3,-12-3-2,12 3-4,13-24 0,6 4-2,7-8-4,7-7-7,12-5-19,5 4-9,1 1-2</inkml:trace>
  <inkml:trace contextRef="#ctx0" brushRef="#br1" timeOffset="106641.14">19608 1171 23,'0'0'20,"0"0"0,0 0-7,0 0 1,-21-49-6,21 49-1,0 0-1,0 0-1,-55-19 3,55 19-3,-44 0 0,44 0-2,-51 17 0,51-17-1,-29 36 1,-25 19-3,1 9-3,11 15 3,10 3-2,17 6 1,15-4 0,18-7 0,14-28 0,9-18 1,4-15 1,6-16 0,3-18-1,0-15 2,1-10-1,-5-14 0,-50 57 0,49-68 3,-49 68-1,38-77-1,-38 77 1,27-78-3,-27 78 1,4-77-2,-4 77 1,-10-63-1,10 63 0,-37-52-2,37 52-5,-55-33-2,55 33-16,-70-17-9,70 17-2</inkml:trace>
  <inkml:trace contextRef="#ctx0" brushRef="#br1" timeOffset="107032.18">19785 891 14,'0'0'39,"0"0"0,43-31-20,-43 31-2,0 0-7,0 0-3,0 0-2,0 0-3,0 0-1,0 0-1,0 0 2,26 54 0,-26-54 0,22 46-2,-22-46 1,33 53-4,-33-53-1,37 58-9,-37-58-18,37 54-8,-37-54-1</inkml:trace>
  <inkml:trace contextRef="#ctx0" brushRef="#br1" timeOffset="107348.21">20101 979 22,'-14'-58'39,"2"8"-2,12 50-20,0 0-3,-16-52-6,16 52-3,0 0 0,0 0-2,0 0-2,0 0 0,0 0 0,0 0 0,25 41 0,-25-41 1,29 46 0,-29-46-1,34 53-1,-34-53-1,39 56-1,-39-56-4,42 54-10,-42-54-14,35 51-9,-35-51 0</inkml:trace>
  <inkml:trace contextRef="#ctx0" brushRef="#br1" timeOffset="108055.28">19875 979 6,'0'0'27,"-45"-32"-4,45 32-3,0 0-1,0 0-4,0 0-3,0 0 0,0 0-4,0 0 0,-39-44-4,39 44 0,0 0-2,0 0 0,0 0-1,0 0 1,0 0-1,0 0-1,0 0 0,0 0 3,26 45-2,-26-45 2,0 0-2,51 62 1,-51-62-1,55 72 2,-7-6-2,3 7-2,-2-2 1,-6-4-3,-8-5 3,-9-6-1,-9-7 0,-6-9 0,-3-5 1,1-6 0,-1-3-1,-2-6 1,0-6-1,-2-2-1,-4-12-1,0 0-3,0 0-6,2-14-23,-2-6-5,-5-4 0</inkml:trace>
  <inkml:trace contextRef="#ctx0" brushRef="#br1" timeOffset="108634.34">20102 897 20,'0'0'29,"0"0"-4,-43-17-4,43 17-6,0 0-6,0 0 2,0 0-6,0 0-1,0 0-1,0 0 0,0 0 0,0 0-2,0 0 1,0 0-1,0 0 0,23 46 0,-23-46 3,0 0-2,51 57 0,-51-57 0,43 44 0,-43-44 0,47 53-1,-37-39 1,42 44-4,-3-1 2,-8-6-2,-3-5 2,-11-8-2,-6-8 1,-8-4-3,-5-7 1,-2-7-2,2 3-5,-8-15-4,9 10-24,-9-10-1,0 0 0</inkml:trace>
  <inkml:trace contextRef="#ctx0" brushRef="#br1" timeOffset="108928.37">20188 1269 33,'-46'-7'37,"46"7"0,-50-6-15,50 6-9,0 0-3,0 0-4,0 0-2,0 0-1,0 0-2,14-45-1,-14 45-1,0 0 0,54-31-1,-54 31-2,0 0-2,57-28-10,-57 28-22,0 0 1,51-18-4</inkml:trace>
  <inkml:trace contextRef="#ctx0" brushRef="#br1" timeOffset="109554.43">20727 1206 1,'0'0'34,"0"0"-8,0 0-2,0 0-8,0 0-3,0 0-3,0 0-3,0 0-4,0 0-1,0 0 0,0 0-1,0 0 1,0 0 0,0 0 3,0 0-1,0 0 1,0 0-1,0 0 1,0 0-1,0 0 0,0 0-2,0 0-2,0 0-2,0 0-3,0 0-5,0 0-17,0 0-13,0 0-3,0 0 2</inkml:trace>
  <inkml:trace contextRef="#ctx0" brushRef="#br1" timeOffset="110011.48">20983 1151 4,'0'0'33,"0"0"-17,0 0 0,0 0 0,36-44-6,-36 44-1,0 0-2,0 0-2,0 0-2,0 0 2,0 0-2,0 0-2,0 0 1,42-5-1,-42 5 1,0 0 0,0 0 0,0 0 0,0 0-1,0 0 1,0 0-1,0 0 1,0 0 0,0 0-2,0 0 0,0 0 0,-7-42-2,7 42 2,0 0 0,0 0-2,0 0 1,0 0 0,0 0-1,0 0-3,0 0-10,0 0-13,0 0-11,0 0 1</inkml:trace>
  <inkml:trace contextRef="#ctx0" brushRef="#br1" timeOffset="110491.53">21193 492 4,'-47'-48'37,"47"48"2,0 0-18,0 0-1,-27-42-5,27 42-4,0 0-6,0 0-1,0 0-2,0 0 0,0 0-1,0 0 0,0 0 0,0 0 0,0 0 0,19 45 0,-19-45-1,28 58 1,-28-58-1,38 62 0,-38-62 0,46 71-1,-46-71 1,49 72 0,-49-72-3,52 68-1,-52-68-7,50 60-23,-50-60-6,47 50 0</inkml:trace>
  <inkml:trace contextRef="#ctx0" brushRef="#br1" timeOffset="110791.56">21816 1155 35,'0'0'37,"0"0"2,45-4-21,-45 4-7,0 0-2,0 0-7,0 0-17,0 0-22,0 0 1,0 0-7</inkml:trace>
  <inkml:trace contextRef="#ctx0" brushRef="#br1" timeOffset="111740.65">19386 2466 22,'-14'-14'22,"9"4"0,5 10-7,-6-9-2,6 9-6,0 0 1,0 0-4,0 0-1,5 17-2,5 2 1,3 6 0,5 8-1,3 4 1,7 6 1,1 10-2,6 0 1,3 1-1,2-3 0,0 2-2,0-5-2,3 4-16,2-2-15,-7-12-2,5 1-1</inkml:trace>
</inkml:ink>
</file>

<file path=ppt/ink/ink47.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03T12:04:32.891"/>
    </inkml:context>
    <inkml:brush xml:id="br0">
      <inkml:brushProperty name="width" value="0.10583" units="cm"/>
      <inkml:brushProperty name="height" value="0.10583" units="cm"/>
      <inkml:brushProperty name="color" value="#FFFF00"/>
    </inkml:brush>
    <inkml:brush xml:id="br1">
      <inkml:brushProperty name="width" value="0.10583" units="cm"/>
      <inkml:brushProperty name="height" value="0.10583" units="cm"/>
      <inkml:brushProperty name="color" value="#92D050"/>
    </inkml:brush>
  </inkml:definitions>
  <inkml:trace contextRef="#ctx0" brushRef="#br0">4417 3970 2,'-24'11'16,"14"-2"3,-5 0-5,0 8-2,-4-3-2,0 8 0,-7 0-1,0 4-3,-5 1 1,3 8-2,-3 0-1,-1 6-1,-2 3 1,5 5-1,-2 3-2,3 6 2,1 3-1,2 7-1,1 2 1,6 6-1,-2 4 1,7 6-1,2 3 1,4 3-1,7 0 0,0 3 1,9 1 0,3 0 1,7-1-2,6-3 1,6-2-1,7-1 1,10-4-1,6-3 0,6-4 0,8-3 0,2-5 0,9-2-1,3-7 0,5-4 0,0-6 0,5-5 1,1-7-2,1-6 1,3-6 2,2-5-2,3-3 1,-4-7-1,0-4 1,1-4-1,-4-7 0,-1-6 1,-4-10-2,-1-7 1,-9-12 0,-1-8 0,-7-9 0,-2-6 1,-5-6 0,-3-3-1,-3-4 1,-7-2-1,-2 0 1,-5-2-1,-3 2 1,-5-4-1,-5-4 1,-6 2-1,-5-2 0,-6-4 0,-8 1 1,-7-5-1,-5 2 0,-7-5 0,-7-1-1,-6 1 1,-8-3 0,-4 1-1,-9 2 1,-2-1 0,-5 4 0,-5 4 0,-3 5-1,-4 3 1,-3 7 0,-1 7 0,-2 6-1,-3 6 1,-7 7-1,-5 7 1,-6 6 0,-3 5 0,-6 5 0,-6 9-1,-4 5 1,-6 10 0,-4 7-1,2 11 1,1 8-2,-1 11 0,5 18-1,-1 9-4,12 22-11,2 15-22,11 14 0,6 16-1</inkml:trace>
  <inkml:trace contextRef="#ctx0" brushRef="#br0" timeOffset="940.18">6237 4063 14,'-12'8'23,"12"-8"-2,0-9-4,6-11-4,7-2-2,2-14-3,9-5 1,4-13 0,10-7-2,1-8-2,5 2-2,-3-1 2,1 8-1,-4 5-2,-3 9-1,-10 10 1,-6 11-2,-9 12-1,-10 13-1,0 0-8,-12 9-16,-4 7-10,-2 9-3,-5 4 0</inkml:trace>
  <inkml:trace contextRef="#ctx0" brushRef="#br0" timeOffset="2121.42">6538 4780 4,'0'0'24,"-6"9"-3,2 0-1,-4 8-8,-4 4-2,-4 10-3,-6 2-1,-4 12 0,-4-1-2,-5 7 0,-3-1 0,0 2 1,-3-3-2,4-2-1,2-7-1,2-3 1,8-9-1,0-2 0,6-6 0,4-5 0,5-6 0,10-9-1,-11 10 1,11-10 0,0 0-1,0 0 0,0 0 0,0 0 1,-3 9-1,3-9 2,3 20-2,2-5 2,-1 10-2,5 4 1,0 4-1,3 1 1,1 5-1,2-2 0,3-1 0,1-4 0,0-7 1,3-3-1,-1-6 0,0-6 1,-1-6-1,2-4 1,-2-8 0,1-4-1,-4-5 1,1-3 0,-2-4 0,-2 0 0,-7-2 1,0-1-1,-7 1 1,0 1-1,-7-1 1,-2 4-1,-9-2 0,-3 1 0,-4 2 0,-6 1-1,-3 2 0,-2 3-1,0 5-2,-2-2-5,6 5-31,-2 0 1,3-3-2,8-3 0</inkml:trace>
  <inkml:trace contextRef="#ctx0" brushRef="#br0" timeOffset="2941.58">5053 4499 17,'-22'-15'34,"6"12"-16,3 6-4,-2 1-3,3 8-2,-3 2-2,4 8-2,1 5-2,5 6 1,5 4-1,3 3 0,4-1-2,9-2 0,1-4 1,5-6-1,4-8 1,4-6 0,-2-13-1,0-5 1,0-10 0,0-2 3,-5-7-4,1-3 2,-9-4-1,-2 2 0,-4-2 0,-4 3 0,-5 0-1,-8 4 1,-5-3 0,-8 7-1,-7 0 0,0 2-1,-4 6-1,-1 2-2,0 10-3,-2 0-17,6 14-16,6 6-2,4-4 1</inkml:trace>
  <inkml:trace contextRef="#ctx0" brushRef="#br0" timeOffset="5927.18">5138 6745 15,'-30'-29'21,"9"16"-5,-1 0-3,-5-2-3,-3 3-1,-6 1-3,-4 3-3,-8 3 0,-3 5-2,-9 5 0,-1 5-1,-5 8 1,-5 6 0,-4 8-1,-5 10 1,-3 5-1,-2 13 0,-4 9 0,0 10 3,-1 11-3,-2 12 1,2 8 0,-1 7 2,1 10-1,5 11 1,5 3 0,2 7-1,7 3 3,6 4-1,6 4-2,8 8 1,9 2-1,4 4 0,4 8 0,4 5-2,5 11 2,0 5 0,6 0 2,4 2-2,5 0-1,10-1 1,0-4-1,13 1 1,6-7-1,8-1-1,7 1 0,4-2 0,7-2 1,4-4-2,6-6 1,7-5 1,6-7-1,7-5 0,6-9 0,5-4 1,7-7-1,6-3 1,7-8-1,3-5 0,1-8 0,5-9 0,0-11 0,5-10 0,0-13 1,1-12-1,-5-17 0,1-13 1,-2-18-1,1-15 0,-2-19 1,-2-13-2,-3-16 1,-1-14 0,1-12 0,-2-12 0,-3-9 1,-5-9-1,-3-7 0,-9-10 1,-6-7-1,-7-10 0,-11-8 0,-6-8 0,-10-9-1,-6-8 1,-8-8 0,-4-12-1,-6-4 1,-7-2 0,-7-6 0,-4 2 0,-5-2 0,-3 4 0,-3-2 0,-4 2 1,-1-1 0,0-1-1,-2 2 1,-2-1-1,-1-1 0,-3 2-1,-6 3 1,-1 5 0,-5 0 0,-4 5 0,-8 0-1,-3 6 0,-8-1 2,-8 2 0,-5 3-1,-6 1-2,-8 5 2,-7 11-1,-9 11 1,-8 8 1,-9 16-4,-8 12 1,-5 19-2,-13 15-3,2 26-10,-8 21-23,2 22 0,1 28-1</inkml:trace>
  <inkml:trace contextRef="#ctx0" brushRef="#br0" timeOffset="9715.94">4541 8693 3,'-10'-12'28,"10"12"-15,0 0-3,0 0 0,0 0-2,0 12 0,5 0-2,3 5 0,4 5-1,6 8 1,4 7 0,4 9-2,6 5 0,7 5 0,7 5 0,2 8 0,7 6-1,4 7-1,3 6 0,4 9 0,6 4-1,0 9 0,3 3 1,0 3-3,5 1 3,-3-2-2,0-4 2,-4-4 0,-5-3 0,-4-12-2,-4-4 1,-5-9 0,-5-7 0,-4-6 0,-1-6 0,-5-11-1,0-3 1,-3-6 0,-2-5-1,-3-2 1,-1-2-1,-4-6 1,1 0-1,-5-2 1,-1-3-1,-3 2 1,-2-3-1,-3-2 1,-4-3-2,-1-2 1,0 3 0,0-2 0,1 3-1,1-2 1,2 3-1,0 3 1,1 2 0,2 2 0,0-3 0,-3 2 0,1-2 0,-1 0 0,-3-3 0,-2-1 0,-1-5 1,-1 0-1,0-2 1,-6-10-1,7 14 1,-7-14-1,0 0 1,9 11-1,-9-11 1,0 0-1,0 0 1,0 0-1,0 0 1,0 0 1,0 0-1,0 0 0,0 0 1,0 0 0,7 10-1,-7-10 1,0 0 0,0 0 0,0 0-1,0 0 0,0 0 0,0 0 0,0 0 0,0 0-1,0 0 0,0 0 1,0 0-1,0 0 0,0 0 0,0 0 0,0 0-1,0 0 1,0 0 0,0 0-1,15 6 1,-7-2 0,5 1 0,4 3 0,4 1 0,4 3 0,6 1 0,6 1 0,5 3 0,8 2 0,4 2 0,7 2 1,4 5-1,8 4 1,8 7-2,5 3 2,5 4-1,4 6 0,6 4 0,5 5 0,6 4 0,5 3 0,1 2 0,4 3-1,7 2 1,5 0 0,1 2 0,3-2 0,2 2 0,0 0-1,4-3 2,3 4-1,-5-1 0,-2-2 0,2-3 0,-5 1 0,-1-3 0,-9-1 0,-5-4 0,-10-6 0,-3-6 0,-7-3 0,-9-6 0,-10-7 0,-8-4 0,-6-5 0,-9-4 1,-8-5-1,-8 0 0,-8-2 1,-6-3-1,-5-3 0,-6-1 0,-5-3 0,-4-2-1,-10-5 2,10 6-1,-10-6 0,0 0 0,0 0 0,0 0 0,0 0 0,-12-10 0,12 10 0,-10-6 0,10 6 0,-11-6 0,11 6 0,0 0 0,-7-9 0,7 9 0,0 0-1,0 0 1,0 0 0,0 0-1,0 0 1,0-11-1,0 11 1,9-10-1,-9 10 1,20-18 0,-6 9-1,6-3 1,5 1 0,6 1 0,5 1 0,6 0 0,4 4 0,2 2 0,3 3 0,2 6 0,-3 1 1,-1 5-1,-4 2 0,-2 8 0,-7 2 0,-5 2-1,-4 4 1,-9 4 0,-6 0-1,-5 2 0,-7 0 1,-10-2 0,-6 0-2,-12-5 2,-6 0 0,-9-4 2,-7-4-2,-9-6 0,-6-4 0,-5-8 1,-2-3-1,3 0 1,0-7 0,4 0 0,4-5 0,8 2-1,10-4 0,6 0 1,8-3-1,4-1 0,4-2-1,8-3 1,2-2-1,4-6-1,3-2-2,4-9-3,4 1-10,3-9-24,2-7 0,2-3-1</inkml:trace>
  <inkml:trace contextRef="#ctx0" brushRef="#br0" timeOffset="13244.64">8340 5917 8,'26'0'11,"-12"3"0,7 1 0,5-1-1,7 2 0,7-2-2,8 3-2,4-3 2,9 2-4,2-5 1,5 6-2,5-6 1,7 6 1,0-1-2,5 0 1,2 3-1,4 5-1,1-1 1,4 5-1,0 5 1,3 2-2,3 3-1,1 4 2,1 3-2,-1 7 1,3 4 0,2 5 1,-1 5 0,0 4 0,0 4 0,-3 5 0,-2 3 1,-2 4 0,-2 2 0,-6 2-2,-5 1 1,-6 5-1,-9-4 0,-7 4 1,-8-5-2,-9-1 2,-11-3-2,-5-3 1,-11-6-1,-9-5 2,-12-7-2,-3-5 0,-12-5 1,-7-8-1,-11-9 1,-7-5-1,-7-13 0,-8-6 0,-4-13 0,-3-8 0,-3-12 0,1-9-1,2-11 1,1-9 0,5-7-1,3-11 1,6-5 0,3-8-1,9-3 2,7-3-2,9 2 1,9 7 0,10 5 1,6 9-1,8 10-1,4 13 2,4 10-2,-1 10 1,1 10-2,-3 6 2,-4 4-3,-3 4 0,-3 5-3,-9 0-3,12 5-15,-12-5-14,0 0 0</inkml:trace>
  <inkml:trace contextRef="#ctx0" brushRef="#br0" timeOffset="17491.49">4670 13525 13,'-21'-3'21,"13"3"-6,8 0 0,-16 0-4,16 0-1,0 0-3,0 0-2,0 0-1,0 12-1,0-12 0,19 22 0,-4-6-1,7 7 1,3 1 0,9 8 3,6 3-2,3 4-1,9 8 0,7 6-1,4 5-1,8 5 0,3 5 0,7 4 0,2 2-1,2 4 1,4 0-1,1 1 1,0 1-1,3 0 1,0 3 1,-1 1 0,-3-1-1,-2-1 0,-7-7 0,-5-1 0,-8-10 0,-7-6 0,-12-9 0,-5-8 0,-8-7 0,-6-8 0,-8-6 0,-3-6 0,-6-2-1,-3-6 1,-9-6 1,11 6-1,-11-6 1,0 0-1,0 0 0,-14 6 1,2-2-1,-1 3 0,-4 5-1,-7 2 0,-5 9 0,-3 7-1,-3 10 1,-6 8 0,-2 13-1,-4 8 1,-8 12-1,0 8 1,-3 15-1,-2 5 1,-2 13 0,-1 8-1,-2 10 1,4 3 0,0 2-1,2 0 0,3 0 1,-2-3 0,5-11 0,2-4 2,26-69-2,-2 5 2,-1-1 0,1 2 1,1-7-1,-2 4-1,3-7 1,-1 1 0,2-5 0,1-3-3,3-5 2,0 0-1,20-42 0,-36 73 0,36-73-1,-29 58 1,29-58-1,0 0-1,-26 54 2,26-54-1,0 0 1,0 0 0,0 0-1,0 0 1,0 0 0,0 0 0,0 0 0,0 0-1,51 4 1,-51-4 0,0 0 0,61-17 0,-61 17 0,58-15 0,-58 15 0,71-20 0,-71 20 0,85-23 0,-38 11 0,4-3 2,3 1-1,2 0 2,2-1-1,1 0-1,1 2 1,1 1 0,1 3 0,0 0-3,-3 4-1,0 2 0,-2 3 1,-1 3-1,-4 4 1,-4 3-2,-3 2 2,-2 5 2,-43-17 1,69 41-2,-69-41 1,49 51 0,-49-51 0,25 58-1,-25-58 1,0 61-1,0-61 1,-28 61-1,28-61 0,-55 60 0,55-60 1,-82 51-1,30-30 0,-1-2-1,-6-5 1,-3-4-1,-2-3 1,-1-3-1,-1-4 1,0-5-1,1-3 0,0-4 1,6-1-1,4-3 1,4-1-3,5-2 0,46 19-1,-72-39-3,72 39-7,-48-41-25,48 41 0,0 0-5</inkml:trace>
  <inkml:trace contextRef="#ctx0" brushRef="#br0" timeOffset="20524.09">5673 13855 10,'0'0'18,"0"0"-3,0 0 0,0 0-3,5 13-5,0-3 3,3 8-4,2-2 0,6 11 0,2-1-1,4 7-2,6-1 1,3 8 0,7 0-1,5 4 1,2 3-2,6 2 0,2 2 0,5 2-1,1 2 1,6 2-1,1 3 0,3 3 0,4 2 0,6 6 1,2 1 0,3 7 1,4-1-1,1 2 0,-1-2-1,-1 0 0,-5-2 0,-5-5-1,-1-4 1,-4-2-1,-6-6 0,-4-4 1,-5-5-1,-7-4 1,-2-8 0,-7-1-1,-7-10 1,-6-4-1,-5-7 1,-5-3 0,-6-3-1,0-3 1,-12-7 1,10 5-1,-10-5 1,0 0-1,0 0 1,-20 7-1,6-3 0,-8 4-1,-3 2 1,-6 3-2,-5 8 1,-4 6-1,-3 9 1,-2 7-2,-4 10 2,-1 9-1,-1 12 1,-1 8-1,0 8 1,0 4-1,0 8 1,0 4 0,-3-2 0,3 3-2,-2-8 2,-1-2-1,5-8 1,1-5 0,4-12 1,3-7-1,7-15 0,4-5 3,3-10-3,10-6 3,0-7-3,5-6 0,3-8 0,10-8 0,-10 12-1,10-12 1,0 0 0,0 0 0,0 0-1,0 0 1,-7 12 0,7-12 0,-2 15 1,-1-6-1,-2-1 0,3 4 0,-3-2 0,2-1 0,3-9 1,-5 15-1,5-15 0,0 0 0,0 0 0,-4 9 0,4-9-1,0 0 1,0 0 0,10 5-1,-10-5 1,19 7 0,-2-3 0,2 1 0,9 2 1,1-3-1,7 3 0,4 0 0,5-2 0,3 4 0,1-3 0,5 3 0,4 6 0,-58-15 1,62 14-1,-62-14 1,68 17 2,-68-17-1,78 21 2,-78-21-3,83 25 2,-41-11-1,3 1 1,-3 2-3,3-2-1,-45-15-1,81 37 1,-81-37-1,76 34 1,-76-34 0,60 40 0,-60-40 0,41 41 2,-41-41-4,16 42 5,-16-42-1,-9 42 0,9-42-3,0 0 2,-62 53 1,62-53 0,-72 28 2,29-17-2,-3-3-1,-5-3 0,-1-3 4,-5-2-4,1-4 0,-2-4 0,0-2 0,-1-5 0,3-2 2,3-3-1,1 2 1,5-6-1,4 3 1,43 21-1,-76-46 1,76 46-1,-62-42-3,62 42-1,-46-35-2,46 35-3,0 0-13,0 0-20,-44-50 0,44 50-3</inkml:trace>
  <inkml:trace contextRef="#ctx0" brushRef="#br1" timeOffset="26377.27">22101 2721 4,'-83'-17'19,"36"8"-2,-1 6-3,-7-3-2,0 6-2,-9 0-1,2 6-2,-6 0-1,0 5 0,-7 9-1,0 6 0,-3 3-1,2 5 2,-2 5-2,2 9 0,0 6-2,3 7 2,3 0-3,4 7 0,1 6 0,4 6 1,4 6 0,2 5 0,4 4-1,3 6-1,4 3 2,3 5-1,4 2 0,8 6 0,3-2 0,6 2 0,5-5 0,7 2-1,8-4 0,0-2 1,12-3-1,3-7 0,4-4 0,6-6-1,8-6 1,7-6 0,5-8 0,11-5-1,6-8 1,6-6 0,7-8 0,4-7 0,5-2-1,4-10 1,4-1 0,1-8-1,2-6 1,2-7 0,0 0 0,3-12 0,0-8 0,0-5 0,-3-10 0,-2-3 0,-1-7 0,-4-2 1,-4-5-1,-3 2 0,-7-1 0,-4-2 1,-5 0 0,-4-3 0,-6-2 0,-6-2 0,-7-6 0,-5-2 0,-8-8 1,-5-2-1,-8-4 1,-3-4-1,-9-6 0,-2-5 1,-7-6-1,-6-4 0,-1-4 0,-3 1-1,-6-2 1,-6 2 0,-6 4-1,-9 4 1,-7 4 0,-8 3 0,-10 4 1,-11 5-2,-10 3 0,-7-3-3,-6 7 1,-5 5-3,1 11-1,-5 7-4,5 21-13,-5 10-18,-5 25-1,0 25 1</inkml:trace>
  <inkml:trace contextRef="#ctx0" brushRef="#br1" timeOffset="29137.82">20397 5233 10,'0'0'16,"0"0"-3,0 0-3,0 0 1,5-13-5,-5 13 1,0-9-3,0 9 0,4-15 0,-4 6-1,0 9 0,8-19 0,-3 10-1,-1-1 1,3 0 1,-4 1-2,-3 9 2,10-16-2,-10 16 0,11-7 0,-11 7 0,13 0-1,-13 0 0,15 17 2,-4-7-1,1 3-2,0 2 1,3 0 1,-1 2-2,-1-3 1,2 0-1,-1-1 0,0-3 1,0-4-1,0 0 1,0-3-1,-1-3 1,2 0 0,-2 0 0,1-6 0,0-3-1,1 1 1,0-4 0,0 0 1,-2-3-1,1-4 0,0 2 0,-4 1 0,1 0 0,-1 3 1,-2 0-2,-2 4 2,-6 9-2,9-10 1,-9 10-1,9 3 0,-9-3 0,12 12 1,-6-3-1,0 2 0,3-1 0,-2-1 0,-7-9 0,19 14 1,-10-11-1,3-3 0,0-3 0,1-4 1,3-3-1,-1-2 0,4 0 1,-4-2-1,1 1 0,0 1 0,-2 2 0,-2 1 0,-2 4 0,-1 5 0,-9 0 0,17 5 0,-17-5 0,17 16 0,-7-4 0,1-2 0,2 2 0,2-2 0,2 0 0,-1-6 0,1-4 0,2 0 1,-1-4-1,1-3-1,-1-3-1,1 0-5,-6-9-7,0-1-24,0 1-1,-7-3 0</inkml:trace>
  <inkml:trace contextRef="#ctx0" brushRef="#br1" timeOffset="29882.97">20364 4270 20,'0'0'21,"0"0"0,0 0-3,-9 9-3,9-9-1,-17 3-4,1-3 2,0 0-5,-12 0 0,-2 0-1,-9-5-2,-5 5 0,-7-7-1,-2 7-1,-5-7 1,2 7-2,1 0 0,3 0 0,7 7 0,4-2-1,6 6 0,5-1 0,9 4-1,3-2-1,8 3-3,1-5-4,15 7-15,5-3-16,3-4-1,7 2 0</inkml:trace>
  <inkml:trace contextRef="#ctx0" brushRef="#br1" timeOffset="30958.19">21423 3642 15,'-10'-7'20,"0"2"-3,10 5-1,-10-6-5,10 6 1,-13-7-4,4 4-1,9 3 0,-17-2-3,17 2 1,-19 0 0,9 5-3,-2-1 0,0 5 0,-1 3-1,2 3 0,-2 5-1,2 3 1,2 4-2,2 5 2,3 1-2,4-1 1,0-1 0,7-2 0,3-3 0,1-3 0,3-7-1,1-5 2,3-5-1,0-6 1,2-4-1,-2-5 1,1-6 0,-1-2 1,-3 0 0,-2-2 1,-5-3 0,-1 5-1,-7-3 1,0 3-1,-11 1 0,1 4 0,-5 2-1,0 1 0,-4 2 0,0 1-1,2 3 1,2 3-1,0 0 0,5 0-1,10 0 1,-14 0 0,14 0-1,0 0 0,0 0 0,0 0 1,0 0-1,0 0 0,0 0 1,0 11-1,0-11 1,0 0 0,0 0-1,9 0 1,-9 0 0,0 0-1,0 0 1,0 0-1,0 0 0,0 0 0,0 0-3,5-12-8,-5 12-26,0 0 1,0 0-4</inkml:trace>
  <inkml:trace contextRef="#ctx0" brushRef="#br1" timeOffset="34148.82">21271 3909 3,'-10'-7'13,"1"0"-2,9 7-1,0 0-2,-12-13 0,12 13 1,-3-9-2,3 9-1,-7-13 2,7 13-1,0-12-2,0 12-1,0-17 0,0 17-1,0-17 1,4 8-2,-4 9-1,10-17 0,-10 17 0,11-14 1,-11 14-1,13-12 0,-13 12 1,12-10-1,-12 10 1,12-7-1,-12 7-1,10-8 2,-10 8-1,11-4-1,-11 4 1,10-8-1,-10 8 0,9-5 1,-9 5-1,9-4 0,-9 4 0,10-3 0,-10 3 0,10 0 0,-10 0 0,10-5 0,-10 5 0,11 0 0,-11 0 0,9 0 0,-9 0 0,0 0 0,12 0 0,-12 0 0,0 0 0,13 8 0,-13-8 0,13 5 0,-13-5 0,11 9 0,-11-9 0,13 12 0,-13-12 0,10 12 0,-10-12 0,9 13 0,-9-13 1,5 11-1,-5-11 0,4 11 0,-4-11 0,0 16 1,0-16-1,0 13 0,0-13 1,-4 16-1,4-16 0,-6 15 1,6-15-1,-9 14 1,9-14-1,-14 14 0,14-14 1,-16 12-1,7-6 1,-1-2-1,0 1 0,0-2 1,-1 2-1,1-2 0,-1-3-1,11 0 0,-18 6-3,18-6-6,-14 6-17,14-6-8,-12 0-5</inkml:trace>
  <inkml:trace contextRef="#ctx0" brushRef="#br1" timeOffset="37290.44">21609 5917 8,'-12'-7'10,"12"7"5,-17-4-6,9 4 1,-7-3 0,4 3-1,-7-3-3,2 3 2,-4-4-2,-1 4-1,-3 0-2,-1 0 1,-5 0 0,1 4 0,-4 3-2,1 3 1,-4 2-1,1 3 2,-4 2-1,2 6 0,-2 2 0,-2 4-2,-4 5 1,4 5-1,-5 7 1,-1 4 0,-4 6-1,1 5 2,-4 7-1,2 4 1,-3 7 0,2 6-2,-1 3 2,2 11-1,0 5 0,2 8 0,0 3 0,1 6 0,-1 1 0,0 3 0,-2 3-1,1 1 1,1-1-1,-2 8 1,3 4-1,-2 5 0,5 6 0,2 10 1,2 6-1,4 7 1,4 8-1,4 4-1,5 0 1,2 6 1,5 0-2,4 1 1,6 0-1,8 4 1,0-2-1,9-4 2,8 5-2,6 0 0,10 0 1,6-3-1,11-1 0,7-8 0,13-8-1,8-7 0,9-14 1,9-8-1,10-13 1,8-15-1,7-13 1,4-12 0,5-12 0,5-14 0,2-14-1,4-11 1,-1-11 0,1-11 0,0-11 0,-1-10-1,0-14 1,-5-10 0,-2-10-1,-1-12 1,-1-14-1,-4-13 1,-4-15 0,-5-13 0,-3-13-1,-2-10 0,-6-15 1,-6-11-1,-9-12 1,-3-7 0,-8-10 0,-4-8 1,-10-10-1,-9-8 0,-6-3 0,-6-5 1,-5 0 0,-7-6-1,-10-2 0,-2-3 1,-10-2-1,-5 1 0,-7 2 1,-11 3-1,-6 0 1,-10 7 0,-4 4-1,-10 6-1,-5-1 1,-6-1 0,-6-1 0,-9 1-1,-10-1 0,-7 3 0,-12 2-1,-4 9 2,-13 12-1,-12 13 0,-15 16-2,-6 14 1,-12 20-3,-10 16-1,-4 31-7,-16 21-22,-4 28-6,1 33-1</inkml:trace>
  <inkml:trace contextRef="#ctx0" brushRef="#br1" timeOffset="48704.73">21272 12865 10,'-11'-15'18,"1"10"-3,10 5-1,-11 5-3,11-5-4,-8 26-2,3-5-1,5 10-1,0 9-2,0 9 2,5 9-1,0 10-1,5 8 1,0 12-1,4 10 1,1 12-1,3 16 2,-2 14-1,2 20-1,2 15 2,-2 18-1,2 10 0,-2 14 1,2 10 0,-4 1 2,1 7 0,-3-3-2,0 2 1,-3 1-1,0 1 1,-1-9 0,0-5 0,-1-11-2,0-11 1,-2-16-3,-4-98 3,1 8-2,-4-13 0,3 7-1,-3-8 1,0 5 0,0-13-1,-3 1 2,0-9-3,-1-2 2,-1-9 0,0-4-1,-1-8 0,0 0 0,6-41 0,-15 62-1,15-62 0,0 0 1,-19 45-1,19-45 0,0 0 1,0 0-1,0 0 0,-21-57 1,21 57-1,-6-43 0,6 43 0,-5-47 1,5 47-1,-9-52 2,9 52 0,-17-55 1,17 55-1,-28-59 1,28 59-1,-38-40 1,-12-10-1,-5 9-3,-7 4 1,-2 13-1,64 24 1,-73-16 1,73 16 0,-80 0 1,80 0-1,-75 19 2,75-19-3,-62 28 2,62-28-3,-55 38 0,55-38 0,-41 48 0,41-48-1,-19 60 1,19-60 2,0 66 0,0-66-1,29 62 1,-29-62-1,63 52 1,-21-31 0,4-4 0,8-2-1,4-2 1,2-6 1,1-3-1,1-4 0,-3-6 1,1-3-1,-5-3 1,-2-4-1,-5-6 1,-4 2-2,-44 20-1,73-43-6,-73 43-22,51-52-8,-51 52 0</inkml:trace>
  <inkml:trace contextRef="#ctx0" brushRef="#br1" timeOffset="60675.13">21972 13479 26,'0'-13'23,"0"13"-2,0 0-5,0 0-4,3 13-3,3 4-1,-6 4-2,7 6 0,-1 9-3,5 7 0,1 9-1,7 8 0,-1 12-1,7 11 1,5 14-1,6 14 1,1 15 0,7 12-2,-2 14 0,3 10 0,6 8 0,-1 9 0,-1 0-2,-2 5 1,-1 1 1,0 0-1,-5 0 2,-2-2-1,-4 0 1,-2-5 1,0-6 1,-2-7-2,-2-15 0,-1-7 2,-6-14-2,2-10 1,-3-20-1,-2-10 0,-4-18-1,-2-8 2,-1-10-2,-3-13 0,-1-12 0,-2-9 0,0-2 0,-6-17 0,4 12 0,-4-12 0,0 0 0,0 0 0,0 0 1,0 0-1,0 0 0,0 0 0,0 0 0,0 0 0,0 0 0,-7-8 1,7 8-1,0 0 0,-11-9 1,11 9-1,0 0 1,-12-15-1,12 15 0,-15-12 1,5 4-1,-1-1 0,-3 0 0,0-1 1,-8 3-1,0-2-1,-3 1 1,-2 1 0,-4 3 0,-1 4 0,-4 0 0,1 8-1,1 2 2,0 4-1,1 5 0,1 4 0,2 4 0,30-27 0,0 0 2,-41 48-1,41-48 0,0 0-2,-27 63 1,27-63-2,-4 46 2,4-46-1,9 47-1,-9-47 0,0 0 0,43 57 2,-43-57 0,48 24 0,-48-24 2,65 17-1,-65-17 1,79 0-1,-37-5 1,3-5-1,-1-2 0,-2-1 0,2-4-1,-44 17 0,76-33 0,-76 33-1,65-31-2,-65 31-6,48-24-30,-48 24 0,0 0-3</inkml:trace>
  <inkml:trace contextRef="#ctx0" brushRef="#br1" timeOffset="62465.49">22050 7142 6,'-57'-32'30,"28"17"-13,8 6 0,0-3-1,9 9-3,-2-3 0,14 6-3,-14 0 0,14 0-4,11 16-2,11 0 2,6 2-3,12 5-1,16 3 0,14 6 1,16 2-2,15 3 1,12-1-1,11 1 0,10 0 0,8 1 0,3 4-1,-4-1 0,-4 0 1,-5 1-1,-5 0 0,-10 2 1,-14-1-2,-12 0 2,-15 1-1,-7-2 0,-20 2-1,-12 4 0,-15 3 0,-16 3 0,-18 6 1,-16 7 0,-16 6 0,-15 8 0,-15 8 0,-10 5 0,-9 12 0,-12 8 1,-3 6-1,2 4 0,1 4 0,2 4-1,6 0 1,5-4 0,8-7 0,10-12-1,9-12 1,8-15 0,9-15 0,11-16 0,9-18 1,8-8-1,8-13 0,12-12 0,-10 0 0,10-10 0,8-5-1,0-1 1,-2-3 0,4-2 0,-2 1 0,2-1-1,-1 1 1,-2 3 0,-1 2-1,-2 1 0,-1 4 1,-3 1-1,0 9 0,0-13 1,0 13-1,-19-8 1,4 8 0,-5-3 0,-6 3-1,-5 4 1,-5 3 0,-7 5 0,-4 4-1,-2 7 0,-4 7 0,-1 6 1,-1 8-1,0 6 1,3 5-1,3 3 1,5 6 0,7-1 0,9 2 0,12 0 0,10-3 0,11-5 0,12-4 0,14-9-1,6-8 2,9-12-2,8-10 2,4-14-1,3-14 0,0-10 1,0-10-1,-3-9 1,-5-7-1,-4-2 2,-8-2-2,-7 4 2,-10 2-1,-3 3 1,-14 4 0,-3 7-1,-8 1 1,-3 7 0,-8 3-1,-1 6 0,-5 4 0,-2 4-1,-2 5 0,-3 4-1,-1 0-1,-1-6-2,2 6-4,-6-6-14,5-1-19,5-3-2,2-3-1</inkml:trace>
  <inkml:trace contextRef="#ctx0" brushRef="#br1" timeOffset="65166.03">20571 6654 15,'0'0'16,"0"0"-3,-10-5 1,10 5-3,-16-3-3,4 3 1,-10 0-3,-3 8-2,-10 3 0,-7 5-1,-13 5-1,-7 5 0,-14 7 0,-5 8-1,-8 6 0,-7 4-1,-7 6 0,-3 6 1,-5 5-1,3 5 0,0-2 1,6 4 0,6-2 0,8 0 1,10-5-1,10-3 2,11-8 0,12-5 0,6-6-2,6-6 1,8-7-1,7-3 0,4-4 0,7-1 0,7 2-1,10 2 2,4 3-1,10 8-1,8 10 1,9 6-1,6 12 1,6 5-1,5 6 0,2 3-1,-2 1 1,0-1 0,-3-5 0,-6-6 0,-5-4-1,-5-7 1,-6-8 0,-8-6-1,-2-5 1,-5-3 0,-4-10-1,-3-3 1,-3-7 0,-2-3 0,-6-15-1,7 14 1,-7-14 0,0 0-1,0 0 1,0 0-1,0 0 0,-3-8 0,3 8-1,-6-9 1,6 9-4,0 0 2,-7-12 1,7 12 0,0 0 1,0 0-1,0 0 1,0 0 0,0 0 1,0 0-1,0 0 1,0 0 0,0 0 0,0 0 0,-9-8 0,9 8 0,0 0 0,-11 0 1,11 0-1,-16 3 1,5 1-1,-1 4 1,-3 0-1,-3 4 1,-3 4-1,1 4 1,-4 4 1,-1 2-3,1 8 3,0 4-1,1 2 0,1 4 1,4 4-1,1 2 1,5 3-2,6 1 3,6-3-3,12-1 0,6-2 0,7-6 1,8-7-2,6-7 1,5-6 0,2-10 0,1-12 0,-3-5-2,-2-12 2,-2-10 0,-7-8 0,-3-10-1,-3-5 2,-5-2-1,-7-3 0,-2-2 2,-3 3-2,-4 4 1,-2 4-1,-4 9 1,0 2-1,-6 6 1,-1 6-1,-1 5 0,-4 4 0,-1 2-1,-2 6 0,-3-2-5,0 5-4,-4-5-15,-4-2-11,9 2-2</inkml:trace>
  <inkml:trace contextRef="#ctx0" brushRef="#br0" timeOffset="82907.57">7377 1550 18,'-12'5'22,"12"-5"-2,0-10-6,9-4 0,7-15-3,-16 29-3,0 0 0,61-58-2,-61 58 0,70-56-3,-24 26-1,3-4 0,7-2 0,5 1-1,9 0 0,-3 0 0,5 0 0,0 3-2,5 0-2,-9 4-11,5 2-16,-6 5-5,-8 3-3</inkml:trace>
  <inkml:trace contextRef="#ctx0" brushRef="#br0" timeOffset="83247.64">8114 1177 20,'-73'33'36,"14"-8"-2,59-25-15,-42 24-13,20-11-2,6 16 1,16 6-2,12 3-2,9 26 1,3 12-2,4 19 2,-2 8-2,-4 8 2,1-7-3,-2 0 3,-2-7-3,-2-12 2,-1-13-1,-3-13-2,-3-14-4,3-4-12,-4-12-18,-2-16 0,4-7-1</inkml:trace>
  <inkml:trace contextRef="#ctx0" brushRef="#br0" timeOffset="83855.75">8908 2026 35,'36'-38'22,"-29"11"-3,1 4-1,-8-9-8,-3 10 0,-7-13-5,-1 7 4,-6-4-7,-3 3 2,-5 0-3,0 7 1,-2 5-1,-1 10 0,-1 10 0,0 14-2,2 12 2,1 18-2,5 11 2,1 8-3,5 5 2,4-1-1,7 2 1,4-13 0,8-5-1,1-20 1,6-11-1,3-13 2,0-10-1,2-10 0,0-14 1,1-1 0,-2-10 0,-1 0 0,-1-10 1,-4 4-1,0 1 3,-3 6-3,-4 4 0,0 7 0,0 6 0,-6 17 0,16 5 0,-4 15-1,4 11 0,3 5 0,3 6 1,3 4-1,3-1-1,1-1 1,-2-7-2,-4-11 0,0 0-6,-6-22-9,0-4-21,-2-10-1,-6-10 0</inkml:trace>
  <inkml:trace contextRef="#ctx0" brushRef="#br0" timeOffset="84141.82">9137 1402 36,'-5'-41'36,"0"-27"-2,5 68-22,0-51-1,0 51-5,13-15-2,-3 35 0,3 21 0,-4 27-1,9 17-1,6 12 0,2 4-2,4 8 1,-3-22-3,-3-10 0,0-13-2,-2-11-5,-6-19-8,2-8-14,-3-13-10,-3-18 2</inkml:trace>
  <inkml:trace contextRef="#ctx0" brushRef="#br0" timeOffset="84490.89">9587 1446 20,'7'-29'34,"-7"29"-14,-14 17-3,-2 5-8,-4 8 0,-8 1-5,-3 4 0,-7 3-2,1 0 4,-1-3-2,5-6 0,3-7-2,11-5 1,3-4-2,9 1 1,7-2 0,13 2-2,4-1 5,10 3-5,4 3 2,6 1-1,3 0 1,1-1-1,-2-4 0,-2-1 0,-6-3-2,-7-3-1,-2 6-6,-10-14-9,2 3-21,-5-3-1,-9 0-2</inkml:trace>
  <inkml:trace contextRef="#ctx0" brushRef="#br0" timeOffset="84916.97">9856 1726 24,'32'-37'37,"-16"12"-1,-1-5-24,8 0-3,-6-10 2,4 2-6,-21 38-2,17-48 0,-17 48 0,17-47 2,-17 47-2,7-48 0,-7 48 0,0-44 0,0 44-1,0 0-1,-21-47 0,21 47 0,-38-4-1,4 24 0,-4 16-1,-1 15 0,7 14 0,8 10 1,12 5 1,16-10-2,9-12 2,11-12-1,9-9 1,7-12-1,6-14 1,7-11 0,3-5-2,2-14-1,2-5-10,-8-5-27,3-3-1,-5-1-1</inkml:trace>
  <inkml:trace contextRef="#ctx0" brushRef="#br0" timeOffset="85549.1">9138 2863 19,'0'0'38,"-10"0"-3,10 0-13,0 13-15,0 6-1,8 10-1,-2 7-2,4 11 1,2 6-1,4 5 2,-3 0-3,5 3 0,-3-10 0,-1-4-1,0-6-1,-4-11 0,0-6-2,-4-9-3,3-1-6,-9-14-18,0 0-9,13-20 0</inkml:trace>
  <inkml:trace contextRef="#ctx0" brushRef="#br0" timeOffset="85888.17">9525 2421 17,'13'-35'36,"-13"25"1,0 10-20,5 13-6,-5 7-1,6 16-4,0 4-1,5 17 1,0 11-1,9 17 0,0 10-1,5 7 0,3 2-2,4-2 0,1-7-1,-2-11 0,1-9-1,-5-15 0,-2-17-2,-6-15-2,-3-9-2,-16-19-8,16 4-18,-16-13-7,-4-10-2</inkml:trace>
  <inkml:trace contextRef="#ctx0" brushRef="#br0" timeOffset="86179.23">9459 3122 6,'1'-43'35,"13"13"3,6-6-19,14 3-2,5-9-2,13 6-6,-4-3 0,9 3-4,-5-1-1,0 9-3,-5 3 1,-4 5-1,-9 4-1,-6 3 0,-4 3 0,-7 7-2,-4 3-1,-13 0-2,15 5-10,-15-5-21,0 0-2,0 0-2</inkml:trace>
  <inkml:trace contextRef="#ctx0" brushRef="#br0" timeOffset="94888.97">7590 3963 7,'0'0'15,"9"-13"-1,6-3-2,4-9 1,9-4-2,4-9-2,7 1 0,5-12-3,5 2-1,4-5 1,4 4-2,-2-4-1,0 5-1,-2 2-1,-4 5 1,-6 4-2,-5 8 3,-9 5-3,-3 6 2,-10 5-4,-4 3 4,-12 9-2,13-8 0,-13 8-2,0 0-3,0 0-7,0 0-22,0 0 0,7 13-2</inkml:trace>
  <inkml:trace contextRef="#ctx0" brushRef="#br1" timeOffset="104767.93">17427 1778 1,'-10'-8'33,"10"8"-13,-10-7-2,10 7-3,0 0-5,0 0-1,0 0-2,0 0-3,0 0 0,0 0-1,10 12 0,0 1-2,1 7 2,7 7-3,2 12 3,8 10-2,5 7 1,3 3-1,3 3 0,1-3-1,0 3 0,0-7 1,-2-12-1,-1-10 0,-5-8 0,-3-8 1,-2-14-1,-2-6 1,-2-16-1,-1-4 1,-3-10 1,-1-1-2,-3-9 2,-2-7-1,-3-4 0,-5-2-1,-5-3 0,-8-1 0,-2-1 0,-3 1 1,-4 5-1,2 12 1,-2 6 0,1 9 0,4 7 0,5 8 0,7 13 0,-4 13-1,8 9 0,6 10 0,4 9 1,4 12-2,7 5 1,5 8-1,5 2-1,-1-11-3,5 2-4,-6-13-5,5-4-18,-6-14-7,-6-14-1</inkml:trace>
  <inkml:trace contextRef="#ctx0" brushRef="#br1" timeOffset="105234">18369 1593 15,'-13'-15'28,"13"15"-2,-15-11-4,4 4-7,11 7-2,-12-5-2,12 5-6,0 0-1,-3 12-1,6 7-2,6 10 1,2 10-2,5 5 0,2 6 2,2 4-2,3 8 1,3-5-2,-2-5-1,-3-11-4,3-4-3,-8-11-11,4-4-15,-5-7-2,-5-15-1</inkml:trace>
  <inkml:trace contextRef="#ctx0" brushRef="#br1" timeOffset="105527.03">18501 1424 15,'0'-14'26,"-12"4"-4,12 10-5,0 17-4,3 3-3,1 6-3,7 12-1,1 7 0,5 10 0,2 3-2,8 3-2,1 6 0,3-5-1,1-5 0,-1-7-3,0-7-1,-5-12-5,1-1-6,-9-10-13,-7-15-12,-1-1 2</inkml:trace>
  <inkml:trace contextRef="#ctx0" brushRef="#br1" timeOffset="105730.05">18507 1878 30,'-46'-11'22,"33"11"-2,-2 0-5,15 0-3,-12-3-2,12 3-4,13-24 0,6 4-2,7-8-4,7-7-7,12-5-19,5 4-9,1 1-2</inkml:trace>
  <inkml:trace contextRef="#ctx0" brushRef="#br1" timeOffset="106641.14">19608 1171 23,'0'0'20,"0"0"0,0 0-7,0 0 1,-21-49-6,21 49-1,0 0-1,0 0-1,-55-19 3,55 19-3,-44 0 0,44 0-2,-51 17 0,51-17-1,-29 36 1,-25 19-3,1 9-3,11 15 3,10 3-2,17 6 1,15-4 0,18-7 0,14-28 0,9-18 1,4-15 1,6-16 0,3-18-1,0-15 2,1-10-1,-5-14 0,-50 57 0,49-68 3,-49 68-1,38-77-1,-38 77 1,27-78-3,-27 78 1,4-77-2,-4 77 1,-10-63-1,10 63 0,-37-52-2,37 52-5,-55-33-2,55 33-16,-70-17-9,70 17-2</inkml:trace>
  <inkml:trace contextRef="#ctx0" brushRef="#br1" timeOffset="107032.18">19785 891 14,'0'0'39,"0"0"0,43-31-20,-43 31-2,0 0-7,0 0-3,0 0-2,0 0-3,0 0-1,0 0-1,0 0 2,26 54 0,-26-54 0,22 46-2,-22-46 1,33 53-4,-33-53-1,37 58-9,-37-58-18,37 54-8,-37-54-1</inkml:trace>
  <inkml:trace contextRef="#ctx0" brushRef="#br1" timeOffset="107348.21">20101 979 22,'-14'-58'39,"2"8"-2,12 50-20,0 0-3,-16-52-6,16 52-3,0 0 0,0 0-2,0 0-2,0 0 0,0 0 0,0 0 0,25 41 0,-25-41 1,29 46 0,-29-46-1,34 53-1,-34-53-1,39 56-1,-39-56-4,42 54-10,-42-54-14,35 51-9,-35-51 0</inkml:trace>
  <inkml:trace contextRef="#ctx0" brushRef="#br1" timeOffset="108055.28">19875 979 6,'0'0'27,"-45"-32"-4,45 32-3,0 0-1,0 0-4,0 0-3,0 0 0,0 0-4,0 0 0,-39-44-4,39 44 0,0 0-2,0 0 0,0 0-1,0 0 1,0 0-1,0 0-1,0 0 0,0 0 3,26 45-2,-26-45 2,0 0-2,51 62 1,-51-62-1,55 72 2,-7-6-2,3 7-2,-2-2 1,-6-4-3,-8-5 3,-9-6-1,-9-7 0,-6-9 0,-3-5 1,1-6 0,-1-3-1,-2-6 1,0-6-1,-2-2-1,-4-12-1,0 0-3,0 0-6,2-14-23,-2-6-5,-5-4 0</inkml:trace>
  <inkml:trace contextRef="#ctx0" brushRef="#br1" timeOffset="108634.34">20102 897 20,'0'0'29,"0"0"-4,-43-17-4,43 17-6,0 0-6,0 0 2,0 0-6,0 0-1,0 0-1,0 0 0,0 0 0,0 0-2,0 0 1,0 0-1,0 0 0,23 46 0,-23-46 3,0 0-2,51 57 0,-51-57 0,43 44 0,-43-44 0,47 53-1,-37-39 1,42 44-4,-3-1 2,-8-6-2,-3-5 2,-11-8-2,-6-8 1,-8-4-3,-5-7 1,-2-7-2,2 3-5,-8-15-4,9 10-24,-9-10-1,0 0 0</inkml:trace>
  <inkml:trace contextRef="#ctx0" brushRef="#br1" timeOffset="108928.37">20188 1269 33,'-46'-7'37,"46"7"0,-50-6-15,50 6-9,0 0-3,0 0-4,0 0-2,0 0-1,0 0-2,14-45-1,-14 45-1,0 0 0,54-31-1,-54 31-2,0 0-2,57-28-10,-57 28-22,0 0 1,51-18-4</inkml:trace>
  <inkml:trace contextRef="#ctx0" brushRef="#br1" timeOffset="109554.43">20727 1206 1,'0'0'34,"0"0"-8,0 0-2,0 0-8,0 0-3,0 0-3,0 0-3,0 0-4,0 0-1,0 0 0,0 0-1,0 0 1,0 0 0,0 0 3,0 0-1,0 0 1,0 0-1,0 0 1,0 0-1,0 0 0,0 0-2,0 0-2,0 0-2,0 0-3,0 0-5,0 0-17,0 0-13,0 0-3,0 0 2</inkml:trace>
  <inkml:trace contextRef="#ctx0" brushRef="#br1" timeOffset="110011.48">20983 1151 4,'0'0'33,"0"0"-17,0 0 0,0 0 0,36-44-6,-36 44-1,0 0-2,0 0-2,0 0-2,0 0 2,0 0-2,0 0-2,0 0 1,42-5-1,-42 5 1,0 0 0,0 0 0,0 0 0,0 0-1,0 0 1,0 0-1,0 0 1,0 0 0,0 0-2,0 0 0,0 0 0,-7-42-2,7 42 2,0 0 0,0 0-2,0 0 1,0 0 0,0 0-1,0 0-3,0 0-10,0 0-13,0 0-11,0 0 1</inkml:trace>
  <inkml:trace contextRef="#ctx0" brushRef="#br1" timeOffset="110491.53">21193 492 4,'-47'-48'37,"47"48"2,0 0-18,0 0-1,-27-42-5,27 42-4,0 0-6,0 0-1,0 0-2,0 0 0,0 0-1,0 0 0,0 0 0,0 0 0,0 0 0,19 45 0,-19-45-1,28 58 1,-28-58-1,38 62 0,-38-62 0,46 71-1,-46-71 1,49 72 0,-49-72-3,52 68-1,-52-68-7,50 60-23,-50-60-6,47 50 0</inkml:trace>
  <inkml:trace contextRef="#ctx0" brushRef="#br1" timeOffset="110791.56">21816 1155 35,'0'0'37,"0"0"2,45-4-21,-45 4-7,0 0-2,0 0-7,0 0-17,0 0-22,0 0 1,0 0-7</inkml:trace>
  <inkml:trace contextRef="#ctx0" brushRef="#br1" timeOffset="111740.65">19386 2466 22,'-14'-14'22,"9"4"0,5 10-7,-6-9-2,6 9-6,0 0 1,0 0-4,0 0-1,5 17-2,5 2 1,3 6 0,5 8-1,3 4 1,7 6 1,1 10-2,6 0 1,3 1-1,2-3 0,0 2-2,0-5-2,3 4-16,2-2-15,-7-12-2,5 1-1</inkml:trace>
</inkml:ink>
</file>

<file path=ppt/ink/ink48.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14:19:53.938"/>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0 225 12,'0'0'11,"0"0"3,0 0-3,0 0 3,0 0-3,16-17 0,2 10-1,2-8 0,10 2-2,1-4-2,7 0 0,1-1-1,3 1-3,0 2 0,-2 1 0,-2 3-1,-3 1-1,-5 3 0,-4 2 0,-5 5-2,-5-5-1,-2 5-4,-14 0-7,15 3-9,-15-3-10,0 0-3</inkml:trace>
  <inkml:trace contextRef="#ctx0" brushRef="#br0" timeOffset="324">347 106 7,'-27'24'29,"14"-2"-4,2 4-5,3 8-4,-4 5-4,5 9-4,-3 1-1,2 7-2,0 1-3,1-1-2,1-6 1,2-3-2,4-6 0,0-11-4,0-3-3,3-11-5,-3-16-16,23 0-4,-12-13-1</inkml:trace>
  <inkml:trace contextRef="#ctx0" brushRef="#br0" timeOffset="640">587-3 20,'11'0'20,"-4"11"-4,-3 6-3,2 11-2,-6 6-3,5 11 0,-5 5-1,0 7-1,0 0-3,0 3 0,-5-7-2,5-1 1,0-6-2,0-7 1,0-7-1,0-7 0,0-8 0,0-2 2,0-15-1,0 11 1,0-11-1,3-12-1,-3-2 2,5-3-1,-1-6 0,1-4-1,2-5 0,3-1 0,1-5 1,6 4-1,1-1 2,3 2-1,2 3 1,5 5-1,-1 8 1,1 6-1,-3 7 1,1 8-1,-3 9 0,-1 9 1,-5 3 0,-2 7-1,-4 2-1,-3 1 1,-2 0-1,-3-2 1,-3-3-1,0-5 1,-4-3-2,1-4 0,3-2-3,0-16-1,-5 16-2,5-16-9,0 0-9,0 0-11,12-19-1</inkml:trace>
  <inkml:trace contextRef="#ctx0" brushRef="#br0" timeOffset="2414">1167 472 15,'10'-8'20,"-10"8"-6,15-16 0,-3 5-4,1-2 0,4-1-3,0-2-2,2-1 0,0-3 0,-1 4 0,0-3-2,-2 4 0,-4 0 0,-2 3 0,-4 0 2,-6 12-3,0-15 0,0 15-1,-15-8 1,2 8-1,-4 0 0,-1 5-1,-4 0 0,0 7 1,-2 1-1,3 7 0,-2 1 1,1 5-1,4 3 1,0 2-1,2 3 1,4 1-1,6 2 1,6-3 0,0-3 0,12-2 1,1-6 1,9-5-2,5-6-1,7-6 0,3-6-6,1-13-8,8-2-22,2-3-1,-2-6-1</inkml:trace>
  <inkml:trace contextRef="#ctx0" brushRef="#br0" timeOffset="3046">2117 219 16,'-20'-31'20,"5"18"-5,-4 2-2,-2 6-4,-7 5-2,-1 3-1,-4 10-1,-1 6-2,-3 5 0,5 7 0,-2 4 0,6 5-1,4 1-2,8 0 1,6-6 0,10 0-1,3-5 2,11-8-1,6-6-1,7-8 1,4-8 0,5-7-1,2-7 1,5-4 0,-2-7 0,-2-4-1,1-3 1,-5 0 0,-5 1 0,-5-1 0,-6 1 2,-6 4-1,-6 2 1,-4 6-1,-3 3 0,-6 3-1,6 13 1,-13-12-1,13 12 0,-14 5-1,14-5 1,-11 20-1,11-7 0,-4 3 0,4 2 0,0 2 1,4 0-1,1 0 1,-1 0-1,2 0 1,0 1-1,3 1 1,-3 0-1,2 2 1,-2 0-1,2 1 0,-4 1 0,1 2 1,-1 0 1,-4 1-4,0-1 2,0-2 0,-7 1 0,-1-1 0,-3-1 0,-3-1-1,-6 0 1,-1-4 0,-4 3 0,-3-5 0,-2 2-2,-2-6 1,1 0-3,1-9-2,7 0-12,-2-5-16,4-11-2,9-1 1</inkml:trace>
  <inkml:trace contextRef="#ctx0" brushRef="#br0" timeOffset="3949">2489 184 8,'-11'-9'18,"0"3"-3,11 6-3,-10 0-1,10 0-2,-10 13-1,7-4-1,3 8 0,-3-1-2,6 8 0,-3 1-1,5 5 0,0-1-2,2 2 0,0-6-1,3 0 0,0-4 1,0-5-1,2-4-1,1-6 2,1-6-2,2-4 1,0-4-1,1-6 0,0-2 2,2-5-2,0-2 0,-2-2 1,-1-1-1,-1-4 0,-2 2 1,-2-1 0,-4 3 0,0 4 1,-3 4-1,-1 3 1,-3 6-1,0 9 0,4 9 0,-4 7 0,0 5 0,0 5-1,3 5-1,-3 1-1,7 3-2,-7-6-5,14-1-10,-5-4-13,4-9-4,5-4-1</inkml:trace>
  <inkml:trace contextRef="#ctx0" brushRef="#br0" timeOffset="4453">2989 121 10,'-4'-16'26,"4"16"-5,0 0-4,0 0-4,-5 14-3,5 3-3,0 7-2,0 0-2,0 4 0,0 3-2,3-1-1,2-2 0,1-5 0,3-6 0,1-6 0,5-6 0,3-5 0,-1-8 0,3-3 0,0-7 0,1-2 0,-3-4 0,0-2 0,-4-1 1,-1-1 0,-3 0 2,-2 1 1,-2-1 0,0 6 0,-3-2 0,0 7 1,-3 0 1,0 6-1,0 11-2,0 0-1,0 0 1,0 0-2,0 25 1,0-3-2,0 6 1,0 6-1,4 7 1,-1 4-1,1 1 0,1 3 0,1 1 0,0-1 0,0 1 0,-1-4 1,-5-5 0,0-3-1,0-3 0,-7-3 0,-5-4 1,-1-3-1,-5-3 0,-2-5-5,-2 2-2,-9-9-22,1-3-11,-2-2 0,-8-5-1</inkml:trace>
</inkml:ink>
</file>

<file path=ppt/ink/ink4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14:20:00.089"/>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70 239 4,'-9'-16'26,"9"16"-4,-9-14-3,9 14-6,0 0-3,-10-6-4,7 16-1,-5 1-1,4 12-3,-4 2-1,4 11 0,-3 5 0,3 7-1,0 4 1,4-3 0,3 2 0,1-6 0,2-5 0,2-8 0,2-7 0,0-8 0,1-8 0,2-9 0,-2-4 0,2-8 0,1-3 0,-2-5 0,2-2 1,-1-2-1,-1-2 0,-1 3 1,-2 3-1,-1 3 0,-4 5 0,-4 12 0,8-12 0,-8 12 0,7 13-1,-3-1 1,4 4 0,1 1 0,4 1 0,2 0 0,3-1 0,3-5 0,-1-5 1,2-2 1,-1-9-1,1-1 1,-3-8 1,1 0 0,-3-6 2,-1-1-2,-4-4 0,1 1-1,-5-4 1,-2 3-1,-6-3-1,0 2 1,-11-1 0,1 1-4,-5 4 1,-1 1-2,0 3-3,-4 2-13,6 1-16,6 4-1,1-1 0</inkml:trace>
  <inkml:trace contextRef="#ctx0" brushRef="#br0" timeOffset="654">605 0 14,'0'0'30,"0"0"-6,0 0-8,0 0-4,-7 21-3,10 3-3,0 7-1,1 8-2,1 5 2,1 7-2,0 2-1,0 0-1,-1-2-1,0-4 1,-1-5-1,1-8 0,-2-5 0,0-9 0,-3-6 0,0-14 1,0 0-1,15-6 0,-8-9 1,0-6-1,2-4 1,1-4-1,2-4 1,0 1 0,-1-1 0,3-1 0,-1 2 0,2 5 0,-1 3 0,1 6 0,1 10 0,-1 8 1,0 6-2,-2 10 2,-1 6-1,0 6-1,-3 5 1,0 3 0,-2-1-2,-1-2 0,-1-1-2,-1-7-1,2 2-1,-2-12-4,6-1-13,-1-5-11,0-9-3,7-8 0</inkml:trace>
  <inkml:trace contextRef="#ctx0" brushRef="#br0" timeOffset="1166">1231 149 27,'-4'-10'25,"-5"5"-4,-2 8-6,1 6-3,-7 7-3,0 8-4,-3 3-1,0 8 0,1 5-1,1 3 0,5 0-1,3 2-1,10-5 0,4-4 0,7-6-1,8-9 1,3-8 0,7-9-1,2-8 1,2-8-1,2-8 1,1-5 0,-5-4 1,0-1-1,-5-1 1,-4 0 2,-7 3-1,-4 4-1,-11 0 0,-11 2 0,-8 5-2,-7 2 1,-7 4-2,-7 3-1,0 8-1,-2 0-6,8 7-8,5 6-18,9-2-3,8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09:23.700"/>
    </inkml:context>
    <inkml:brush xml:id="br0">
      <inkml:brushProperty name="width" value="0.05292" units="cm"/>
      <inkml:brushProperty name="height" value="0.05292" units="cm"/>
      <inkml:brushProperty name="color" value="#FFC000"/>
    </inkml:brush>
  </inkml:definitions>
  <inkml:trace contextRef="#ctx0" brushRef="#br0">5486 8484 24575,'29'-29'0,"-5"5"0,-1 24 0,-17-15 0,18 11 0,-24-12 0,23 16 0,-17-23 0,17 17 0,-23-18 0,0 1 0,16 17 0,-12-18 0,12 24 0,-16 0 0,0-23 0,23 17 0,-17-18 0,18 9 0,-24 11 0,0-12 0,23-7 0,-17 17 0,5-18 0,2 1 0,2 17 0,-11-18 0,35 9 0,-33 11 0,16-13 0,3-6 0,-3-6 0,13 6 0,4 1-639,-17 8 0,-1 1 639,17-7 0,-1 0 0,-14 6 0,-1-1 0,0 0 0,1 1 0,2 1 0,1 2 0,19-5-471,-16 12 471,19-11 0,-43-9 0,35 18 0,-36-17 0,11 23 0,-15 0 0,24 0 1246,-18 0-1246,17 0 125,-23 0 1,0 0 0,0 0 0</inkml:trace>
  <inkml:trace contextRef="#ctx0" brushRef="#br0" timeOffset="25003">5398 10619 24575,'29'-30'0,"-10"5"0,1 3 0,8 16 0,-7-23 0,3-4 0,2 16 0,1 0 0,-5-13 0,1 0 0,3 15 0,-1 2 0,-4-26 0,26 33 0,-41-18 0,18 24 0,-9-23 0,-11 17 0,12-17 0,-16 23 0,23 0 0,-17-16 0,41 12 0,-41-12 0,33-7 0,-11 17 0,-8-16 0,5-3 0,20 14 0,2 0 0,-20-14 0,1-1 0,19 15 0,-4 1 0,-21-14 0,1 24 0,1 0 0,-19 0 0,19 0 0</inkml:trace>
</inkml:ink>
</file>

<file path=ppt/ink/ink5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14:20:02.239"/>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72 75 19,'0'-14'26,"0"14"-2,0 0-8,0 20-5,0 5-2,0 12-2,0 7-3,3 10 1,-3 7-1,6 5 1,-2-2-3,3-2 0,1-3 0,-1-8-1,0-5-1,1-8 1,0-8-1,-2-8-1,-1-4 0,-1-9-2,-4-9-2,0 0-7,12-4-10,-12 4-11,4-22-4</inkml:trace>
  <inkml:trace contextRef="#ctx0" brushRef="#br0" timeOffset="295">20 553 24,'-22'-31'29,"22"20"-3,0-3-7,10 4-4,0-4-3,8 5-4,1-4-3,5 5-2,1 2-2,1 1-2,4 5-6,-5 0-12,0 7-16,0 2-2,-5-1 1</inkml:trace>
  <inkml:trace contextRef="#ctx0" brushRef="#br0" timeOffset="618">520 419 7,'-20'0'31,"9"0"-9,-1 4-7,-1 2-4,1 6-3,-4 5-2,6 7-1,-1 3-1,5 4-1,3 2-1,3 3 0,6-3-1,3 0 1,6-6-2,3-6 2,3-6 1,4-7-2,1-8 2,3-4 0,-2-10-1,4-2 1,-4-7 0,-2 0 0,-6-5 0,0-1 1,-10-3-3,-5 2 1,-8 1-1,-6 1 0,-9 3-1,-4 3 0,-6 4-2,-7 6-1,3 7-3,-2 1 0,6 11-9,1-1-11,6 4-9,10 4-4</inkml:trace>
  <inkml:trace contextRef="#ctx0" brushRef="#br0" timeOffset="1077">1075 377 9,'0'0'32,"-9"-12"0,-5 12-15,2 5-7,-8 1-1,1 6-4,-3 2-2,-2 6 1,-1 6 0,5 4-1,0 1 0,6 3-1,5 2 0,9 1-1,0-3 1,12-3-1,5-6-1,4-8 1,4-5-1,6-7 1,-3-10-1,3-4 1,2-7 0,-2-5-1,-3-2 4,-5-1-2,-4-4 0,-4 0 0,-9 2-1,-6 1 1,-12 0-1,-7 2 1,-7 1-2,-5 1-1,-5 6 0,-4 1-2,5 6-2,-1-3-5,13 11-5,1-5-16,10 5-8,12 0 0</inkml:trace>
  <inkml:trace contextRef="#ctx0" brushRef="#br0" timeOffset="1656">1342 46 4,'-10'-23'29,"7"14"-4,3 9-4,-8-15-5,8 15-2,0 0-4,-8 10 1,3 4-4,5 12-2,-4 4 1,4 10-2,0 5-1,4 7-1,2 4-1,1 1 1,1 1-1,1-2 0,0-5-1,-1-4 0,1-6-2,-1-6-1,0-6-3,-3-9-7,5-5-10,-10-15-12,11 4-4,-11-4 1</inkml:trace>
  <inkml:trace contextRef="#ctx0" brushRef="#br0" timeOffset="2001">1627 341 22,'6'-10'27,"-6"10"-2,0 0-6,0 0-7,-13 6-2,1 1-4,-3 5 0,-4 1-3,-2 3-1,-3-1 0,-1 1 0,-1-3 0,2-1 0,3-2 1,3-1 1,4-4-1,4-1-1,10-4 1,-9 0-1,9 0 0,13-3-1,-1 3 0,6 0 0,5 0 0,5 3 0,2 4-1,2 0 1,1 6-1,-2 0 0,-2 3 1,-2 2-1,-4-1 1,-3 0-1,-1-2 0,-4-1 0,-1-3 0,-2-4-2,-1-1-2,-11-6-5,17 5-19,-17-5-10,0 0-3,0 0 3</inkml:trace>
</inkml:ink>
</file>

<file path=ppt/ink/ink5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14:19:51.126"/>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183 507 3,'-9'-11'23,"9"11"-4,0 0-1,0 0-6,0 0-2,-9 18-3,6 4-3,-1 12-1,-1 11-2,1 10 2,-2 10-2,0 10 0,1 3 1,0 6 0,0-3 0,1-6-1,1-5 0,-1-6-1,4-9 2,-3-10-2,3-9-1,0-10-1,0-8-3,0-7-4,0-11-5,0 0-9,14-18-10</inkml:trace>
  <inkml:trace contextRef="#ctx0" brushRef="#br0" timeOffset="354">4 1135 19,'-6'61'19,"6"-25"-5,0 4-2,6 1-3,2-4-1,3 1-1,1-10 0,2-3-1,-3-9 0,7-4 1,-2-8 0,6-4 0,0-14-1,7 0-1,1-10 1,5-2 0,3-6-3,0 0 0,1-3-1,-3 3 0,-5 4-1,-5 5-1,-4 6-2,-8 4-1,-3 10-4,-11 3-13,0 0-16,0 0-1,0 13-3</inkml:trace>
  <inkml:trace contextRef="#ctx0" brushRef="#br0" timeOffset="13994">891 218 12,'-37'4'19,"15"6"-6,-4 7 1,-1 8-4,-4 6-2,4 9 1,0 6-2,4 6-1,4 5-1,7 3-2,6-3 1,6-3-1,12-6-1,6-7 0,4-12-1,6-8 2,3-15-2,3-10 1,2-11-1,0-7 1,-3-6-1,-1-5 0,-4-7 0,-4 0 0,-6-4 0,-5 3-1,-8-2 1,-8 1 0,-6-1 0,-9 4 0,-4 2-2,-5 4 2,-2 4-2,-1 3 0,1 9-2,3 6-1,7 11-10,3 8-8,3 4-11,13 15-3</inkml:trace>
  <inkml:trace contextRef="#ctx0" brushRef="#br0" timeOffset="14557">1098 363 6,'0'-9'20,"0"9"-1,0 0-1,0 0-5,0 0 1,0 0-6,7 11 1,-7 0-1,9 10-1,-4 0 0,5 11-3,-3 0 0,6 8-2,1 1 0,1 1 0,-1-2 0,3-1 0,-3-4-2,0-7 0,-2-3 1,-1-6-1,-2-8 0,-9-11 1,13 0 0,-8-9-1,-1-9 1,-1-4 0,0-8 0,3-6 0,-2-6 1,2-2-1,3-5 1,2-1-1,0 1 0,3 2 0,-2 3 0,2 8 0,-2 5-1,0 8 1,-5 7-1,-7 16 0,0 0-1,0 0-4,6 16-3,-12-3-11,6 5-19,-3 7 0,0-2-2</inkml:trace>
  <inkml:trace contextRef="#ctx0" brushRef="#br0" timeOffset="15085">1653 533 22,'7'-26'34,"-7"8"-11,6 1-5,-6-6-4,5 0-4,-5-3-2,0 4-2,-3-1-2,-2 5 0,-2-1 0,-2 5-1,-3 4-1,-1 10-1,-3 5 0,-1 9-1,1 5 0,0 8 0,3 5 2,4 7-2,3 4 0,6 0 1,6-4 0,6-2 0,5-5-1,7-5 1,5-9-1,4-9 1,4-9-1,3-6-2,2-7-2,-2-9-3,7-1-11,-9-6-13,0-3-6,-3 1-2</inkml:trace>
  <inkml:trace contextRef="#ctx0" brushRef="#br0" timeOffset="16046">1969 250 19,'-6'-10'26,"6"10"-2,-4-12-5,4 12-4,0-12-3,0 12 1,8-12-5,-8 12-2,19-5 1,-5 5-2,4 6-2,1 2 0,3 4-1,1 4 1,3 3-3,0 5 1,-1 0-1,0 0 1,0 2-1,-1-2 1,-1 0 0,-3-2-2,-4-3 2,-4-2 0,-3-3-1,-5 0 0,-4-3 0,0-11 1,-13 14-1,3-11 1,-1-3-1,-2-6 1,0-4-1,1-4 1,0-9-1,2-5 1,2-4-1,2-6 0,6-1 0,0-3 0,5-2 1,5 0-1,5 4 0,0 2 1,4 5-1,2 3 1,1 6 1,-3 4-1,-2 8-1,-3 7-1,-14 5-1,14 9-3,-14 0-1,0 10-8,-8-3-22,2 0-4,0 0-1</inkml:trace>
</inkml:ink>
</file>

<file path=ppt/ink/ink5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1-09-01T14:20:14.993"/>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2714 478 4,'0'0'19,"11"13"-2,3-6-1,7 1-3,6 4-2,7 4-3,7 3-2,5 3-2,7 5-1,6 3 1,4 3-3,2 1 2,0 1-2,0-2 0,0 0 1,-3-3-1,-2-3 0,-9-6 0,-5-2 0,-5-4 1,-7-1 0,-8-5-2,-6-1 1,-6-1 1,-4-7-1,-10 0-4,0 0-4,0 0-12,0 0-13,-4-16 1,4 16-2</inkml:trace>
  <inkml:trace contextRef="#ctx0" brushRef="#br0" timeOffset="768">3321 961 12,'0'0'16,"0"0"-3,0 0-1,15 5-1,-2-1-2,2-1-1,7 4-1,3-1 0,6 3-3,7-3 0,2 3-2,2-2-1,2 1 0,0-1-1,-1-1 2,-3 1-2,-2-3 0,-5 0 1,-5 0 0,-3-4 0,-3 0 1,-7-4 0,-1-3 1,-5-6 2,-2-3-1,-7-6 0,0-4 0,-4-6 0,-3-3 1,-5-5-1,0-1-1,-4-2 0,1 4-1,-1 1 1,1 6-1,0 4 0,5 6-1,1 7-2,3 3-2,6 12-6,0 0-15,0 0-13,0 0-1,11 4-1</inkml:trace>
  <inkml:trace contextRef="#ctx0" brushRef="#br0" timeOffset="4189">149 58 10,'0'0'24,"-11"-9"-6,11 9-2,-10 9-4,4 3-1,2 10-4,-3 7 0,3 12-1,-3 5-3,3 11 1,-4 4 0,2 5-1,-2-1 0,0-2-2,1-6 0,-2-5 0,2-9-2,-1-8-2,5-8-8,-3-12-4,6-15-13,5 11-5,-5-23-1</inkml:trace>
  <inkml:trace contextRef="#ctx0" brushRef="#br0" timeOffset="4498">152 260 22,'-9'-28'30,"9"12"-12,0 0-7,7-7-1,4 1-5,3-3 0,8 1 0,4 0 0,3 3-2,5 1-1,2 4 0,0 4-1,1 4 1,0 3-1,-4 5 1,-4 5-1,-4 2 1,-5 5-1,-4 4 0,-8 5 0,-8 5 1,-5 4-2,-9 2 1,-5 3 0,-5 0-1,-6-2 1,-2-2-1,1-5 1,0-5-1,6-5 1,5-4 0,4-4-1,4-4 1,12-4-1,0 0 0,0 0-1,17-3 1,4 3 0,4-5-1,8 5 1,4 0 0,5 8 0,4-1 0,-3 2 1,0 4-1,-5 4 0,-1 4 1,-6 4 0,-6 2-1,-11 2 2,-6 3-1,-8 3 1,-13 3 0,-12 0 0,-10 1 0,-11-3 0,-9-1 1,-11-3-1,-4-4 1,-4-6-1,2-6 0,1-6-1,7-3 0,7-7-1,10 0-1,13-8-2,6-4-5,18 0-12,10-3-17,16-7 0,12-1-4</inkml:trace>
  <inkml:trace contextRef="#ctx0" brushRef="#br0" timeOffset="5264">1221 403 3,'-9'-17'34,"9"17"-1,-12-19-10,1 6-7,3 4-6,-3-2 0,11 11-5,-20-12-1,9 12-2,-1 0-1,-1 10 0,3 3-1,-3 7 0,2 5-1,1 3 1,0 9 0,2 5-1,1-1 1,7 1-1,0 0 1,4-5-1,4-4 0,3-2 0,6-10 0,3-6 1,3-9 0,3-6-1,3-13 1,2-4 0,0-7 1,-2-6 0,-1-4-1,-3 0 1,-6-2 1,-2 4 0,-10 0 0,-7 3 3,-4 2-3,-10 5 0,-7 1-1,-7 4 0,-6 3-2,-4 2-3,-1 9-5,-3 0-6,6 7-17,5 8-4,6-1-2</inkml:trace>
  <inkml:trace contextRef="#ctx0" brushRef="#br0" timeOffset="5836">1792 305 18,'8'-25'35,"-8"13"0,0 1-17,-6-3-3,6 14-3,-11-21-5,11 21 1,-18-13-5,6 10 0,-2 3-1,-1 3-1,-4 1-1,-1 5 1,1 2-1,1 5 0,-1 2-1,5 1 1,3 2 0,2 1-1,6 1 1,3 0 0,11 0-1,0-2 1,7 0 0,1-1 0,5-2 0,3 2 0,1-1 1,-2 1-2,-1-1 2,-2 0-2,-4-1 2,-3 0-2,-6 0 2,-4-1-1,-6 0 0,-6-1 1,-5 2-1,-6 1 1,-5 1-1,-6 1 0,-4-3 1,-1 0-1,-4-4 0,2-4 1,-2-5-1,4-5 0,4-4 0,2-4-2,8-1-2,1-7-7,13 1-15,5 2-8,7-5-6,9 3 3</inkml:trace>
  <inkml:trace contextRef="#ctx0" brushRef="#br0" timeOffset="6536">2394 204 2,'6'-20'34,"-6"0"0,0 11-16,0 9-3,-9-12-3,9 12-2,-13-4-3,4 4-2,-6 0-2,0 7 2,-4 0-2,0 3 0,-2 2-1,-1 2-1,0 4-1,0 0 1,4 2-2,2 0 1,3 2 0,5 0-1,5 1 1,3-2 0,10 0-1,4 0 1,3-1 0,4-1 0,3-2 0,4 2 0,1-1 0,1 0 1,0 1-1,-3-2-1,-1 1 2,-3-1-2,-4 0 2,-4-1-2,-4-3 2,-4 2-2,-7-3 2,0 3-1,-11-4 1,-2 1 0,-5 0 1,-2 0-1,-8-4 2,0 1-1,-3-5 1,3 0-1,-5-4 1,5 0-1,0-5 0,6 0-1,0-2 0,7 2 0,0-2-1,4 1-2,11 6-1,-11-6-3,11 6-9,0 0-24,16 12 0,-7-4-1</inkml:trace>
</inkml:ink>
</file>

<file path=ppt/ink/ink5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03T12:11:19.296"/>
    </inkml:context>
    <inkml:brush xml:id="br0">
      <inkml:brushProperty name="width" value="0.05292" units="cm"/>
      <inkml:brushProperty name="height" value="0.05292" units="cm"/>
      <inkml:brushProperty name="color" value="#C00000"/>
    </inkml:brush>
  </inkml:definitions>
  <inkml:trace contextRef="#ctx0" brushRef="#br0">16248 14718 9,'17'-27'11,"-7"7"0,-1-1-3,3-4 0,-2-4-2,2 1 2,-3-6-3,1 1 2,-3-2-3,1-2 4,-8-3-2,6 3-2,-9-3 1,-3 0 0,-6-5-1,-1 3 0,-4-4-1,-2 0 0,-4-1 2,-4 0-1,-4-1-1,-1 5 0,-4 0 1,-3 4-1,-6 2 1,-1 5-1,-2 2 0,-1 5-2,-3 2 1,-1 4-2,0 3 1,-1 4 0,-1 4-1,-1 3 1,-3 5-1,-1 0 0,0 5 1,1 4-1,2 4 0,1 1 0,4 5 0,3-1 1,6 3-1,3-1 1,6-2-1,4-2 0,6-1 1,5-5-1,5 0-1,3-3 1,11-7-1,-6 9 0,6-9-2,0 0-2,20 4-6,-9-9-12,3-2-14,6 0-2,-4-5 0</inkml:trace>
  <inkml:trace contextRef="#ctx0" brushRef="#br0" timeOffset="969.09">15176 13526 22,'0'0'23,"0"0"-2,-14 13-6,2-5-3,3 8-2,-5-3-3,0 7-2,-3 1-2,0 5 1,-3 1-1,-1 2-1,0 2-1,0-2 0,1 0-1,0-2 0,2-3 1,3-4-1,3-3 0,3-3 0,3-2 0,3-2-1,3-1 2,0-9-1,10 14 0,0-9 0,2 1 1,2-1-1,5-1 1,2-4-1,1 0 1,3 0 0,0-7-1,1 2 1,0-5 0,2-2 0,-4 0 0,-2 0 1,-1-2-1,-4 4 1,-2 0 0,-4 2 1,-11 8-1,14-10 1,-14 10-1,0 0 1,0-11 0,0 11 0,-11-9-1,11 9 1,-18-17-1,7 6 0,-4-3-1,1-2 0,-3-1 0,5 0 0,-3-2 0,4 2-1,-1 0 0,3 1-1,2 2-2,1-4-4,6 3-21,3-2-12,0-6 1,4 2-5</inkml:trace>
  <inkml:trace contextRef="#ctx0" brushRef="#br0" timeOffset="2744.27">16229 15312 16,'-16'-4'28,"6"-2"-1,10 6-6,-12-7-4,12 7-5,0 0-1,0 0-5,0 16-1,12 1-1,9 9-2,5 6-1,6 6 0,7 6 0,5-1-1,4-1 0,0-4 1,1-9-1,-4-7-1,-3-12 1,-4-10 0,-3-9 0,-6-9 0,-5-8 0,-3-7 0,-3-5 0,-6-6 1,-2 3-1,-3-4 0,-4 1 1,-3 2 0,0 5 1,0 4-1,-5 7 1,2 2 0,-1 8 1,0 3-1,4 13 0,0 0 1,0 17-2,8 7 1,0 12-1,5 11 1,4 10-2,3 12 2,6 8-1,1 2-1,2-1 1,-1-3 0,0-6-1,-3-8 0,-2-9 0,-2-13 0,-10-11-3,0-4-1,-5-15-3,-6-9-11,12 3-23,-12-17 0,0-5-4</inkml:trace>
  <inkml:trace contextRef="#ctx0" brushRef="#br0" timeOffset="3248.32">17541 15599 28,'-4'-22'38,"-5"11"-12,9 11-8,-22-12-1,10 12-7,-7 0 0,4 9-3,-4-5-2,5 9-1,-2 2-2,6 5-1,1 6 0,9 5 0,0 4-2,7 1 1,5 3 0,4-2 0,4-3 0,2-6 0,3-8 0,0-9 0,2-8 0,-1-7 0,-2-12 1,-3-3-1,-2-7 1,-4-2 0,-5-4 0,-3 0 0,-7 0 1,-7 1 0,-7 5-1,-3 2 0,-4 6 1,-5 3-4,-2 5 0,-2 2-2,2 8-3,-1-8-6,10 8-23,-1 0-5,7 0 0</inkml:trace>
  <inkml:trace contextRef="#ctx0" brushRef="#br0" timeOffset="3790.37">17757 15504 33,'0'0'38,"-11"-4"-4,2 1-15,9 3-6,-8 12-3,8 1-4,0-1-3,5 8 0,6 3-2,5 1-1,2 2 1,7 1-1,2-2 0,3-4 0,-1-5 0,-1-5 0,0-9 1,-5-2 0,-3-10 0,-3-5 0,-6-6 1,-3-2 0,-5-7 0,-3-2 0,0-4 0,-4 0 0,-3 0 1,0 1-2,-1 4 1,0 5 0,0 4 0,4 5-1,-3 6 0,7 11 0,0 0-1,0 0 1,14 18-1,-1 2 1,2 2-1,2 4 0,4 3-1,0 0 0,2-2-2,-2-7-2,4-1-9,-9-10-25,5-9-5,-4-5 0,0-7 3</inkml:trace>
  <inkml:trace contextRef="#ctx0" brushRef="#br0" timeOffset="4196.41">18206 15383 27,'-15'0'41,"15"0"0,-9 0-16,9 0-9,0 0-6,0-14-3,0 14-2,17-6-1,-3 6-2,6 6 1,4 1-2,3 3-1,1 4 1,1 1 0,0 2-1,-2 1 0,-3 0 0,-5-4 1,-5 1-1,-6-4 1,-3 0-1,-5-11 1,-8 9 0,-2-9 0,-3-9 0,-4-6 0,-3-6 0,1-8 0,1-5 0,4-7 0,4-5 0,6-4-1,4 3 1,9-2-2,2 3-1,7 10-6,-5 0-28,5 8-8,-3 9 1,-3 10-4</inkml:trace>
  <inkml:trace contextRef="#ctx0" brushRef="#br0" timeOffset="5715.57">19171 14845 26,'-18'-12'31,"2"4"-5,4 1-6,12 7-4,-13 7-2,13 9-5,3 4-1,10 14-2,6 8-3,12 14-1,9 10 0,10 9-1,5 7 0,4 1-1,1-2 1,-2-6-1,-4-5 0,-8-9-1,-9-13 1,-9-7 0,-8-12 0,-6-8 0,-9-10 0,-5-11-1,-12 0 1,-5-16 0,-6-4 0,-6-10 0,-4-10 1,-6-10-2,-6-8 2,-1-9-1,-1-5 1,0-4-1,4-6 0,5 2 1,4 4-1,10 4 1,6 5 0,12 10-1,6 9 1,11 10-1,8 14 1,7 10-1,7 14 1,5 9-1,5 16 0,0 7 1,-1 6-1,-1 5 0,-6 1 0,-7-1 1,-7-6-2,-8-6 0,-9-7-5,-8-16-6,4-8-27,-19-4-1,2-14 0</inkml:trace>
  <inkml:trace contextRef="#ctx0" brushRef="#br0" timeOffset="6144.61">19503 14762 7,'7'-20'36,"-7"10"4,3-2-17,-3-10-5,9 7-5,-2-6-1,7 9-4,5-2-2,7 8-1,3 6-2,5 6-1,4 3-1,2 10 0,0 0 0,-2 6-1,-5-3 1,-5 2 0,-6-3-1,-6-2 3,-6-5-2,-10 0 1,0-14 0,-15 10 0,1-15 0,-3-3 0,-3-7-1,-3-5 0,0-6-1,4-2 0,1-4 0,5-2-2,6 2-1,3-3-2,9 8-4,-1-4-2,15 9-11,-2-3-15,6 4-5,6 1-2</inkml:trace>
  <inkml:trace contextRef="#ctx0" brushRef="#br0" timeOffset="6564.65">20115 14268 19,'9'-9'38,"-9"9"-3,0 0-14,-17 10-4,12 2-7,-5-2-1,2 9-3,-2 1-2,3 7-1,1 2-1,4 5 0,2 7-1,2 0-1,5-2 1,4 0-1,3-6 0,4-4 0,1-9 0,5-6 0,2-14 0,-1-5 1,-2-11 0,2-6 0,-3-7 0,-3-2 1,-4-4 0,-4-2 0,-7 2 0,-4 3 0,-11 1 0,-5 4-1,-7 6 0,-10 5 0,-4 5 0,-4 4-2,-2 7 0,1 0-1,7 11-5,1-8-2,19 10-16,5-6-17,10-7 2,0 0-5</inkml:trace>
  <inkml:trace contextRef="#ctx0" brushRef="#br0" timeOffset="7023.7">20430 14090 26,'-16'0'40,"-2"7"-1,5-3-14,10 10-8,-5-4-7,8 9-1,0 1-3,6 7-2,4 6 1,8 4-3,4 6 0,8 7 0,4 5-1,6 2-1,3 0 1,4 3-1,-1-2 0,-1-1 1,-5-1-1,-4-6 0,-6-4 0,-8-4 0,-7-1 1,-6-5-1,-9-1 0,-7-6 0,-10-4-1,-8-3-2,-8-2-2,-13-8-3,1 0-3,-15-15-15,2-6-16,-2-10-1,7-5 0</inkml:trace>
  <inkml:trace contextRef="#ctx0" brushRef="#br0" timeOffset="7587.75">20808 14149 30,'-13'0'27,"17"-12"-3,-4 0-6,10 5-3,-3-11-2,6 2-5,-2-9-1,5 2 0,-2-5-4,2 2 1,-1-1-1,-1 1 0,-3 4-1,0 5 0,-9 3 0,-2 4 1,0 10-1,-15-5 0,0 10 0,-4 6-1,-3 5 1,-3 6-1,-1 7 0,0 3-1,3 5 1,4 1-1,7 2 0,5 1 1,10-4-1,7-5 0,11-4 0,5-8 0,7-8 0,2-8-1,3-7-2,-1-10-5,3-3-14,-3-9-19,-4-6-2,-1-7 0</inkml:trace>
  <inkml:trace contextRef="#ctx0" brushRef="#br0" timeOffset="7962.79">21246 13632 31,'0'0'39,"-9"-6"-11,9 6-8,-17 12-3,9 3-4,-7 2-5,4 6-2,-1 2-1,3 7-1,3 4 0,6 3-1,3 0 0,7-3-1,3-3-1,5-4 0,6-7 0,0-10 0,3-7-1,3-9 0,-3-9-2,-1-11 0,5-5-5,-7-15-6,4-2-19,-3-4-9,-6-5-4,-1-1 2</inkml:trace>
  <inkml:trace contextRef="#ctx0" brushRef="#br0" timeOffset="8294.82">21373 13024 37,'-25'5'39,"14"4"1,11 8-21,-11-7-6,11 12-3,0-2-2,11 11-2,0 1-1,9 8-1,4 3-1,7 4-1,3 2-1,6 3 0,0-1 0,1-2-1,0-5 0,-4-6-1,-3-4-1,-5-10 0,-5-2-5,-9-15-2,2 2-9,-17-9-25,0 0 1,0-19-1</inkml:trace>
  <inkml:trace contextRef="#ctx0" brushRef="#br0" timeOffset="8522.84">21338 13551 35,'-12'-17'40,"24"-5"1,7-14-17,15 4-9,0-12-5,12 2-2,-1-4-3,1 5-2,-2 4-6,-7 3-2,-2 13-9,-12 0-21,-5 8-6,-7 7-4</inkml:trace>
  <inkml:trace contextRef="#ctx0" brushRef="#br0" timeOffset="9475.94">20180 13851 12,'0'0'23,"-12"0"-4,12 0-1,0 0-4,0 0-2,0 0-1,9 5-2,-9-5 1,0 0-4,0 0-2,15 8-1,-15-8 1,11 7-1,-11-7-1,14 6-1,-14-6 1,17 10-1,-17-10 0,12 11 0,-12-11 0,7 14 0,-7-14 0,0 15-1,0-15 0,-14 14 0,14-14 0,-19 9 0,10-9 0,-3 0 0,1-4 0,1-6 1,2-1-2,2-5 2,3 2-2,3-4 2,0 0-1,6 3 1,0 3-1,1 2 0,-7 10 0,16-5 0,-16 5 0,11 10-2,-7 2-2,-4-12-10,0 19-23,0-6-1,-4-4-1</inkml:trace>
</inkml:ink>
</file>

<file path=ppt/ink/ink5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03T12:04:32.891"/>
    </inkml:context>
    <inkml:brush xml:id="br0">
      <inkml:brushProperty name="width" value="0.10583" units="cm"/>
      <inkml:brushProperty name="height" value="0.10583" units="cm"/>
      <inkml:brushProperty name="color" value="#FFFF00"/>
    </inkml:brush>
    <inkml:brush xml:id="br1">
      <inkml:brushProperty name="width" value="0.10583" units="cm"/>
      <inkml:brushProperty name="height" value="0.10583" units="cm"/>
      <inkml:brushProperty name="color" value="#92D050"/>
    </inkml:brush>
  </inkml:definitions>
  <inkml:trace contextRef="#ctx0" brushRef="#br0">4417 3970 2,'-24'11'16,"14"-2"3,-5 0-5,0 8-2,-4-3-2,0 8 0,-7 0-1,0 4-3,-5 1 1,3 8-2,-3 0-1,-1 6-1,-2 3 1,5 5-1,-2 3-2,3 6 2,1 3-1,2 7-1,1 2 1,6 6-1,-2 4 1,7 6-1,2 3 1,4 3-1,7 0 0,0 3 1,9 1 0,3 0 1,7-1-2,6-3 1,6-2-1,7-1 1,10-4-1,6-3 0,6-4 0,8-3 0,2-5 0,9-2-1,3-7 0,5-4 0,0-6 0,5-5 1,1-7-2,1-6 1,3-6 2,2-5-2,3-3 1,-4-7-1,0-4 1,1-4-1,-4-7 0,-1-6 1,-4-10-2,-1-7 1,-9-12 0,-1-8 0,-7-9 0,-2-6 1,-5-6 0,-3-3-1,-3-4 1,-7-2-1,-2 0 1,-5-2-1,-3 2 1,-5-4-1,-5-4 1,-6 2-1,-5-2 0,-6-4 0,-8 1 1,-7-5-1,-5 2 0,-7-5 0,-7-1-1,-6 1 1,-8-3 0,-4 1-1,-9 2 1,-2-1 0,-5 4 0,-5 4 0,-3 5-1,-4 3 1,-3 7 0,-1 7 0,-2 6-1,-3 6 1,-7 7-1,-5 7 1,-6 6 0,-3 5 0,-6 5 0,-6 9-1,-4 5 1,-6 10 0,-4 7-1,2 11 1,1 8-2,-1 11 0,5 18-1,-1 9-4,12 22-11,2 15-22,11 14 0,6 16-1</inkml:trace>
  <inkml:trace contextRef="#ctx0" brushRef="#br0" timeOffset="940.18">6237 4063 14,'-12'8'23,"12"-8"-2,0-9-4,6-11-4,7-2-2,2-14-3,9-5 1,4-13 0,10-7-2,1-8-2,5 2-2,-3-1 2,1 8-1,-4 5-2,-3 9-1,-10 10 1,-6 11-2,-9 12-1,-10 13-1,0 0-8,-12 9-16,-4 7-10,-2 9-3,-5 4 0</inkml:trace>
  <inkml:trace contextRef="#ctx0" brushRef="#br0" timeOffset="2121.42">6538 4780 4,'0'0'24,"-6"9"-3,2 0-1,-4 8-8,-4 4-2,-4 10-3,-6 2-1,-4 12 0,-4-1-2,-5 7 0,-3-1 0,0 2 1,-3-3-2,4-2-1,2-7-1,2-3 1,8-9-1,0-2 0,6-6 0,4-5 0,5-6 0,10-9-1,-11 10 1,11-10 0,0 0-1,0 0 0,0 0 0,0 0 1,-3 9-1,3-9 2,3 20-2,2-5 2,-1 10-2,5 4 1,0 4-1,3 1 1,1 5-1,2-2 0,3-1 0,1-4 0,0-7 1,3-3-1,-1-6 0,0-6 1,-1-6-1,2-4 1,-2-8 0,1-4-1,-4-5 1,1-3 0,-2-4 0,-2 0 0,-7-2 1,0-1-1,-7 1 1,0 1-1,-7-1 1,-2 4-1,-9-2 0,-3 1 0,-4 2 0,-6 1-1,-3 2 0,-2 3-1,0 5-2,-2-2-5,6 5-31,-2 0 1,3-3-2,8-3 0</inkml:trace>
  <inkml:trace contextRef="#ctx0" brushRef="#br0" timeOffset="2941.58">5053 4499 17,'-22'-15'34,"6"12"-16,3 6-4,-2 1-3,3 8-2,-3 2-2,4 8-2,1 5-2,5 6 1,5 4-1,3 3 0,4-1-2,9-2 0,1-4 1,5-6-1,4-8 1,4-6 0,-2-13-1,0-5 1,0-10 0,0-2 3,-5-7-4,1-3 2,-9-4-1,-2 2 0,-4-2 0,-4 3 0,-5 0-1,-8 4 1,-5-3 0,-8 7-1,-7 0 0,0 2-1,-4 6-1,-1 2-2,0 10-3,-2 0-17,6 14-16,6 6-2,4-4 1</inkml:trace>
  <inkml:trace contextRef="#ctx0" brushRef="#br0" timeOffset="5927.18">5138 6745 15,'-30'-29'21,"9"16"-5,-1 0-3,-5-2-3,-3 3-1,-6 1-3,-4 3-3,-8 3 0,-3 5-2,-9 5 0,-1 5-1,-5 8 1,-5 6 0,-4 8-1,-5 10 1,-3 5-1,-2 13 0,-4 9 0,0 10 3,-1 11-3,-2 12 1,2 8 0,-1 7 2,1 10-1,5 11 1,5 3 0,2 7-1,7 3 3,6 4-1,6 4-2,8 8 1,9 2-1,4 4 0,4 8 0,4 5-2,5 11 2,0 5 0,6 0 2,4 2-2,5 0-1,10-1 1,0-4-1,13 1 1,6-7-1,8-1-1,7 1 0,4-2 0,7-2 1,4-4-2,6-6 1,7-5 1,6-7-1,7-5 0,6-9 0,5-4 1,7-7-1,6-3 1,7-8-1,3-5 0,1-8 0,5-9 0,0-11 0,5-10 0,0-13 1,1-12-1,-5-17 0,1-13 1,-2-18-1,1-15 0,-2-19 1,-2-13-2,-3-16 1,-1-14 0,1-12 0,-2-12 0,-3-9 1,-5-9-1,-3-7 0,-9-10 1,-6-7-1,-7-10 0,-11-8 0,-6-8 0,-10-9-1,-6-8 1,-8-8 0,-4-12-1,-6-4 1,-7-2 0,-7-6 0,-4 2 0,-5-2 0,-3 4 0,-3-2 0,-4 2 1,-1-1 0,0-1-1,-2 2 1,-2-1-1,-1-1 0,-3 2-1,-6 3 1,-1 5 0,-5 0 0,-4 5 0,-8 0-1,-3 6 0,-8-1 2,-8 2 0,-5 3-1,-6 1-2,-8 5 2,-7 11-1,-9 11 1,-8 8 1,-9 16-4,-8 12 1,-5 19-2,-13 15-3,2 26-10,-8 21-23,2 22 0,1 28-1</inkml:trace>
  <inkml:trace contextRef="#ctx0" brushRef="#br0" timeOffset="9715.94">4541 8693 3,'-10'-12'28,"10"12"-15,0 0-3,0 0 0,0 0-2,0 12 0,5 0-2,3 5 0,4 5-1,6 8 1,4 7 0,4 9-2,6 5 0,7 5 0,7 5 0,2 8 0,7 6-1,4 7-1,3 6 0,4 9 0,6 4-1,0 9 0,3 3 1,0 3-3,5 1 3,-3-2-2,0-4 2,-4-4 0,-5-3 0,-4-12-2,-4-4 1,-5-9 0,-5-7 0,-4-6 0,-1-6 0,-5-11-1,0-3 1,-3-6 0,-2-5-1,-3-2 1,-1-2-1,-4-6 1,1 0-1,-5-2 1,-1-3-1,-3 2 1,-2-3-1,-3-2 1,-4-3-2,-1-2 1,0 3 0,0-2 0,1 3-1,1-2 1,2 3-1,0 3 1,1 2 0,2 2 0,0-3 0,-3 2 0,1-2 0,-1 0 0,-3-3 0,-2-1 0,-1-5 1,-1 0-1,0-2 1,-6-10-1,7 14 1,-7-14-1,0 0 1,9 11-1,-9-11 1,0 0-1,0 0 1,0 0-1,0 0 1,0 0 1,0 0-1,0 0 0,0 0 1,0 0 0,7 10-1,-7-10 1,0 0 0,0 0 0,0 0-1,0 0 0,0 0 0,0 0 0,0 0 0,0 0-1,0 0 0,0 0 1,0 0-1,0 0 0,0 0 0,0 0 0,0 0-1,0 0 1,0 0 0,0 0-1,15 6 1,-7-2 0,5 1 0,4 3 0,4 1 0,4 3 0,6 1 0,6 1 0,5 3 0,8 2 0,4 2 0,7 2 1,4 5-1,8 4 1,8 7-2,5 3 2,5 4-1,4 6 0,6 4 0,5 5 0,6 4 0,5 3 0,1 2 0,4 3-1,7 2 1,5 0 0,1 2 0,3-2 0,2 2 0,0 0-1,4-3 2,3 4-1,-5-1 0,-2-2 0,2-3 0,-5 1 0,-1-3 0,-9-1 0,-5-4 0,-10-6 0,-3-6 0,-7-3 0,-9-6 0,-10-7 0,-8-4 0,-6-5 0,-9-4 1,-8-5-1,-8 0 0,-8-2 1,-6-3-1,-5-3 0,-6-1 0,-5-3 0,-4-2-1,-10-5 2,10 6-1,-10-6 0,0 0 0,0 0 0,0 0 0,0 0 0,-12-10 0,12 10 0,-10-6 0,10 6 0,-11-6 0,11 6 0,0 0 0,-7-9 0,7 9 0,0 0-1,0 0 1,0 0 0,0 0-1,0 0 1,0-11-1,0 11 1,9-10-1,-9 10 1,20-18 0,-6 9-1,6-3 1,5 1 0,6 1 0,5 1 0,6 0 0,4 4 0,2 2 0,3 3 0,2 6 0,-3 1 1,-1 5-1,-4 2 0,-2 8 0,-7 2 0,-5 2-1,-4 4 1,-9 4 0,-6 0-1,-5 2 0,-7 0 1,-10-2 0,-6 0-2,-12-5 2,-6 0 0,-9-4 2,-7-4-2,-9-6 0,-6-4 0,-5-8 1,-2-3-1,3 0 1,0-7 0,4 0 0,4-5 0,8 2-1,10-4 0,6 0 1,8-3-1,4-1 0,4-2-1,8-3 1,2-2-1,4-6-1,3-2-2,4-9-3,4 1-10,3-9-24,2-7 0,2-3-1</inkml:trace>
  <inkml:trace contextRef="#ctx0" brushRef="#br0" timeOffset="13244.64">8340 5917 8,'26'0'11,"-12"3"0,7 1 0,5-1-1,7 2 0,7-2-2,8 3-2,4-3 2,9 2-4,2-5 1,5 6-2,5-6 1,7 6 1,0-1-2,5 0 1,2 3-1,4 5-1,1-1 1,4 5-1,0 5 1,3 2-2,3 3-1,1 4 2,1 3-2,-1 7 1,3 4 0,2 5 1,-1 5 0,0 4 0,0 4 0,-3 5 0,-2 3 1,-2 4 0,-2 2 0,-6 2-2,-5 1 1,-6 5-1,-9-4 0,-7 4 1,-8-5-2,-9-1 2,-11-3-2,-5-3 1,-11-6-1,-9-5 2,-12-7-2,-3-5 0,-12-5 1,-7-8-1,-11-9 1,-7-5-1,-7-13 0,-8-6 0,-4-13 0,-3-8 0,-3-12 0,1-9-1,2-11 1,1-9 0,5-7-1,3-11 1,6-5 0,3-8-1,9-3 2,7-3-2,9 2 1,9 7 0,10 5 1,6 9-1,8 10-1,4 13 2,4 10-2,-1 10 1,1 10-2,-3 6 2,-4 4-3,-3 4 0,-3 5-3,-9 0-3,12 5-15,-12-5-14,0 0 0</inkml:trace>
  <inkml:trace contextRef="#ctx0" brushRef="#br0" timeOffset="17491.49">4670 13525 13,'-21'-3'21,"13"3"-6,8 0 0,-16 0-4,16 0-1,0 0-3,0 0-2,0 0-1,0 12-1,0-12 0,19 22 0,-4-6-1,7 7 1,3 1 0,9 8 3,6 3-2,3 4-1,9 8 0,7 6-1,4 5-1,8 5 0,3 5 0,7 4 0,2 2-1,2 4 1,4 0-1,1 1 1,0 1-1,3 0 1,0 3 1,-1 1 0,-3-1-1,-2-1 0,-7-7 0,-5-1 0,-8-10 0,-7-6 0,-12-9 0,-5-8 0,-8-7 0,-6-8 0,-8-6 0,-3-6 0,-6-2-1,-3-6 1,-9-6 1,11 6-1,-11-6 1,0 0-1,0 0 0,-14 6 1,2-2-1,-1 3 0,-4 5-1,-7 2 0,-5 9 0,-3 7-1,-3 10 1,-6 8 0,-2 13-1,-4 8 1,-8 12-1,0 8 1,-3 15-1,-2 5 1,-2 13 0,-1 8-1,-2 10 1,4 3 0,0 2-1,2 0 0,3 0 1,-2-3 0,5-11 0,2-4 2,26-69-2,-2 5 2,-1-1 0,1 2 1,1-7-1,-2 4-1,3-7 1,-1 1 0,2-5 0,1-3-3,3-5 2,0 0-1,20-42 0,-36 73 0,36-73-1,-29 58 1,29-58-1,0 0-1,-26 54 2,26-54-1,0 0 1,0 0 0,0 0-1,0 0 1,0 0 0,0 0 0,0 0 0,0 0-1,51 4 1,-51-4 0,0 0 0,61-17 0,-61 17 0,58-15 0,-58 15 0,71-20 0,-71 20 0,85-23 0,-38 11 0,4-3 2,3 1-1,2 0 2,2-1-1,1 0-1,1 2 1,1 1 0,1 3 0,0 0-3,-3 4-1,0 2 0,-2 3 1,-1 3-1,-4 4 1,-4 3-2,-3 2 2,-2 5 2,-43-17 1,69 41-2,-69-41 1,49 51 0,-49-51 0,25 58-1,-25-58 1,0 61-1,0-61 1,-28 61-1,28-61 0,-55 60 0,55-60 1,-82 51-1,30-30 0,-1-2-1,-6-5 1,-3-4-1,-2-3 1,-1-3-1,-1-4 1,0-5-1,1-3 0,0-4 1,6-1-1,4-3 1,4-1-3,5-2 0,46 19-1,-72-39-3,72 39-7,-48-41-25,48 41 0,0 0-5</inkml:trace>
  <inkml:trace contextRef="#ctx0" brushRef="#br0" timeOffset="20524.09">5673 13855 10,'0'0'18,"0"0"-3,0 0 0,0 0-3,5 13-5,0-3 3,3 8-4,2-2 0,6 11 0,2-1-1,4 7-2,6-1 1,3 8 0,7 0-1,5 4 1,2 3-2,6 2 0,2 2 0,5 2-1,1 2 1,6 2-1,1 3 0,3 3 0,4 2 0,6 6 1,2 1 0,3 7 1,4-1-1,1 2 0,-1-2-1,-1 0 0,-5-2 0,-5-5-1,-1-4 1,-4-2-1,-6-6 0,-4-4 1,-5-5-1,-7-4 1,-2-8 0,-7-1-1,-7-10 1,-6-4-1,-5-7 1,-5-3 0,-6-3-1,0-3 1,-12-7 1,10 5-1,-10-5 1,0 0-1,0 0 1,-20 7-1,6-3 0,-8 4-1,-3 2 1,-6 3-2,-5 8 1,-4 6-1,-3 9 1,-2 7-2,-4 10 2,-1 9-1,-1 12 1,-1 8-1,0 8 1,0 4-1,0 8 1,0 4 0,-3-2 0,3 3-2,-2-8 2,-1-2-1,5-8 1,1-5 0,4-12 1,3-7-1,7-15 0,4-5 3,3-10-3,10-6 3,0-7-3,5-6 0,3-8 0,10-8 0,-10 12-1,10-12 1,0 0 0,0 0 0,0 0-1,0 0 1,-7 12 0,7-12 0,-2 15 1,-1-6-1,-2-1 0,3 4 0,-3-2 0,2-1 0,3-9 1,-5 15-1,5-15 0,0 0 0,0 0 0,-4 9 0,4-9-1,0 0 1,0 0 0,10 5-1,-10-5 1,19 7 0,-2-3 0,2 1 0,9 2 1,1-3-1,7 3 0,4 0 0,5-2 0,3 4 0,1-3 0,5 3 0,4 6 0,-58-15 1,62 14-1,-62-14 1,68 17 2,-68-17-1,78 21 2,-78-21-3,83 25 2,-41-11-1,3 1 1,-3 2-3,3-2-1,-45-15-1,81 37 1,-81-37-1,76 34 1,-76-34 0,60 40 0,-60-40 0,41 41 2,-41-41-4,16 42 5,-16-42-1,-9 42 0,9-42-3,0 0 2,-62 53 1,62-53 0,-72 28 2,29-17-2,-3-3-1,-5-3 0,-1-3 4,-5-2-4,1-4 0,-2-4 0,0-2 0,-1-5 0,3-2 2,3-3-1,1 2 1,5-6-1,4 3 1,43 21-1,-76-46 1,76 46-1,-62-42-3,62 42-1,-46-35-2,46 35-3,0 0-13,0 0-20,-44-50 0,44 50-3</inkml:trace>
  <inkml:trace contextRef="#ctx0" brushRef="#br1" timeOffset="26377.27">22101 2721 4,'-83'-17'19,"36"8"-2,-1 6-3,-7-3-2,0 6-2,-9 0-1,2 6-2,-6 0-1,0 5 0,-7 9-1,0 6 0,-3 3-1,2 5 2,-2 5-2,2 9 0,0 6-2,3 7 2,3 0-3,4 7 0,1 6 0,4 6 1,4 6 0,2 5 0,4 4-1,3 6-1,4 3 2,3 5-1,4 2 0,8 6 0,3-2 0,6 2 0,5-5 0,7 2-1,8-4 0,0-2 1,12-3-1,3-7 0,4-4 0,6-6-1,8-6 1,7-6 0,5-8 0,11-5-1,6-8 1,6-6 0,7-8 0,4-7 0,5-2-1,4-10 1,4-1 0,1-8-1,2-6 1,2-7 0,0 0 0,3-12 0,0-8 0,0-5 0,-3-10 0,-2-3 0,-1-7 0,-4-2 1,-4-5-1,-3 2 0,-7-1 0,-4-2 1,-5 0 0,-4-3 0,-6-2 0,-6-2 0,-7-6 0,-5-2 0,-8-8 1,-5-2-1,-8-4 1,-3-4-1,-9-6 0,-2-5 1,-7-6-1,-6-4 0,-1-4 0,-3 1-1,-6-2 1,-6 2 0,-6 4-1,-9 4 1,-7 4 0,-8 3 0,-10 4 1,-11 5-2,-10 3 0,-7-3-3,-6 7 1,-5 5-3,1 11-1,-5 7-4,5 21-13,-5 10-18,-5 25-1,0 25 1</inkml:trace>
  <inkml:trace contextRef="#ctx0" brushRef="#br1" timeOffset="29137.82">20397 5233 10,'0'0'16,"0"0"-3,0 0-3,0 0 1,5-13-5,-5 13 1,0-9-3,0 9 0,4-15 0,-4 6-1,0 9 0,8-19 0,-3 10-1,-1-1 1,3 0 1,-4 1-2,-3 9 2,10-16-2,-10 16 0,11-7 0,-11 7 0,13 0-1,-13 0 0,15 17 2,-4-7-1,1 3-2,0 2 1,3 0 1,-1 2-2,-1-3 1,2 0-1,-1-1 0,0-3 1,0-4-1,0 0 1,0-3-1,-1-3 1,2 0 0,-2 0 0,1-6 0,0-3-1,1 1 1,0-4 0,0 0 1,-2-3-1,1-4 0,0 2 0,-4 1 0,1 0 0,-1 3 1,-2 0-2,-2 4 2,-6 9-2,9-10 1,-9 10-1,9 3 0,-9-3 0,12 12 1,-6-3-1,0 2 0,3-1 0,-2-1 0,-7-9 0,19 14 1,-10-11-1,3-3 0,0-3 0,1-4 1,3-3-1,-1-2 0,4 0 1,-4-2-1,1 1 0,0 1 0,-2 2 0,-2 1 0,-2 4 0,-1 5 0,-9 0 0,17 5 0,-17-5 0,17 16 0,-7-4 0,1-2 0,2 2 0,2-2 0,2 0 0,-1-6 0,1-4 0,2 0 1,-1-4-1,1-3-1,-1-3-1,1 0-5,-6-9-7,0-1-24,0 1-1,-7-3 0</inkml:trace>
  <inkml:trace contextRef="#ctx0" brushRef="#br1" timeOffset="30958.19">21423 3642 15,'-10'-7'20,"0"2"-3,10 5-1,-10-6-5,10 6 1,-13-7-4,4 4-1,9 3 0,-17-2-3,17 2 1,-19 0 0,9 5-3,-2-1 0,0 5 0,-1 3-1,2 3 0,-2 5-1,2 3 1,2 4-2,2 5 2,3 1-2,4-1 1,0-1 0,7-2 0,3-3 0,1-3 0,3-7-1,1-5 2,3-5-1,0-6 1,2-4-1,-2-5 1,1-6 0,-1-2 1,-3 0 0,-2-2 1,-5-3 0,-1 5-1,-7-3 1,0 3-1,-11 1 0,1 4 0,-5 2-1,0 1 0,-4 2 0,0 1-1,2 3 1,2 3-1,0 0 0,5 0-1,10 0 1,-14 0 0,14 0-1,0 0 0,0 0 0,0 0 1,0 0-1,0 0 0,0 0 1,0 11-1,0-11 1,0 0 0,0 0-1,9 0 1,-9 0 0,0 0-1,0 0 1,0 0-1,0 0 0,0 0 0,0 0-3,5-12-8,-5 12-26,0 0 1,0 0-4</inkml:trace>
  <inkml:trace contextRef="#ctx0" brushRef="#br1" timeOffset="34148.82">21271 3909 3,'-10'-7'13,"1"0"-2,9 7-1,0 0-2,-12-13 0,12 13 1,-3-9-2,3 9-1,-7-13 2,7 13-1,0-12-2,0 12-1,0-17 0,0 17-1,0-17 1,4 8-2,-4 9-1,10-17 0,-10 17 0,11-14 1,-11 14-1,13-12 0,-13 12 1,12-10-1,-12 10 1,12-7-1,-12 7-1,10-8 2,-10 8-1,11-4-1,-11 4 1,10-8-1,-10 8 0,9-5 1,-9 5-1,9-4 0,-9 4 0,10-3 0,-10 3 0,10 0 0,-10 0 0,10-5 0,-10 5 0,11 0 0,-11 0 0,9 0 0,-9 0 0,0 0 0,12 0 0,-12 0 0,0 0 0,13 8 0,-13-8 0,13 5 0,-13-5 0,11 9 0,-11-9 0,13 12 0,-13-12 0,10 12 0,-10-12 0,9 13 0,-9-13 1,5 11-1,-5-11 0,4 11 0,-4-11 0,0 16 1,0-16-1,0 13 0,0-13 1,-4 16-1,4-16 0,-6 15 1,6-15-1,-9 14 1,9-14-1,-14 14 0,14-14 1,-16 12-1,7-6 1,-1-2-1,0 1 0,0-2 1,-1 2-1,1-2 0,-1-3-1,11 0 0,-18 6-3,18-6-6,-14 6-17,14-6-8,-12 0-5</inkml:trace>
  <inkml:trace contextRef="#ctx0" brushRef="#br1" timeOffset="37290.44">21609 5917 8,'-12'-7'10,"12"7"5,-17-4-6,9 4 1,-7-3 0,4 3-1,-7-3-3,2 3 2,-4-4-2,-1 4-1,-3 0-2,-1 0 1,-5 0 0,1 4 0,-4 3-2,1 3 1,-4 2-1,1 3 2,-4 2-1,2 6 0,-2 2 0,-2 4-2,-4 5 1,4 5-1,-5 7 1,-1 4 0,-4 6-1,1 5 2,-4 7-1,2 4 1,-3 7 0,2 6-2,-1 3 2,2 11-1,0 5 0,2 8 0,0 3 0,1 6 0,-1 1 0,0 3 0,-2 3-1,1 1 1,1-1-1,-2 8 1,3 4-1,-2 5 0,5 6 0,2 10 1,2 6-1,4 7 1,4 8-1,4 4-1,5 0 1,2 6 1,5 0-2,4 1 1,6 0-1,8 4 1,0-2-1,9-4 2,8 5-2,6 0 0,10 0 1,6-3-1,11-1 0,7-8 0,13-8-1,8-7 0,9-14 1,9-8-1,10-13 1,8-15-1,7-13 1,4-12 0,5-12 0,5-14 0,2-14-1,4-11 1,-1-11 0,1-11 0,0-11 0,-1-10-1,0-14 1,-5-10 0,-2-10-1,-1-12 1,-1-14-1,-4-13 1,-4-15 0,-5-13 0,-3-13-1,-2-10 0,-6-15 1,-6-11-1,-9-12 1,-3-7 0,-8-10 0,-4-8 1,-10-10-1,-9-8 0,-6-3 0,-6-5 1,-5 0 0,-7-6-1,-10-2 0,-2-3 1,-10-2-1,-5 1 0,-7 2 1,-11 3-1,-6 0 1,-10 7 0,-4 4-1,-10 6-1,-5-1 1,-6-1 0,-6-1 0,-9 1-1,-10-1 0,-7 3 0,-12 2-1,-4 9 2,-13 12-1,-12 13 0,-15 16-2,-6 14 1,-12 20-3,-10 16-1,-4 31-7,-16 21-22,-4 28-6,1 33-1</inkml:trace>
  <inkml:trace contextRef="#ctx0" brushRef="#br1" timeOffset="48704.73">21272 12865 10,'-11'-15'18,"1"10"-3,10 5-1,-11 5-3,11-5-4,-8 26-2,3-5-1,5 10-1,0 9-2,0 9 2,5 9-1,0 10-1,5 8 1,0 12-1,4 10 1,1 12-1,3 16 2,-2 14-1,2 20-1,2 15 2,-2 18-1,2 10 0,-2 14 1,2 10 0,-4 1 2,1 7 0,-3-3-2,0 2 1,-3 1-1,0 1 1,-1-9 0,0-5 0,-1-11-2,0-11 1,-2-16-3,-4-98 3,1 8-2,-4-13 0,3 7-1,-3-8 1,0 5 0,0-13-1,-3 1 2,0-9-3,-1-2 2,-1-9 0,0-4-1,-1-8 0,0 0 0,6-41 0,-15 62-1,15-62 0,0 0 1,-19 45-1,19-45 0,0 0 1,0 0-1,0 0 0,-21-57 1,21 57-1,-6-43 0,6 43 0,-5-47 1,5 47-1,-9-52 2,9 52 0,-17-55 1,17 55-1,-28-59 1,28 59-1,-38-40 1,-12-10-1,-5 9-3,-7 4 1,-2 13-1,64 24 1,-73-16 1,73 16 0,-80 0 1,80 0-1,-75 19 2,75-19-3,-62 28 2,62-28-3,-55 38 0,55-38 0,-41 48 0,41-48-1,-19 60 1,19-60 2,0 66 0,0-66-1,29 62 1,-29-62-1,63 52 1,-21-31 0,4-4 0,8-2-1,4-2 1,2-6 1,1-3-1,1-4 0,-3-6 1,1-3-1,-5-3 1,-2-4-1,-5-6 1,-4 2-2,-44 20-1,73-43-6,-73 43-22,51-52-8,-51 52 0</inkml:trace>
  <inkml:trace contextRef="#ctx0" brushRef="#br1" timeOffset="60675.13">21972 13479 26,'0'-13'23,"0"13"-2,0 0-5,0 0-4,3 13-3,3 4-1,-6 4-2,7 6 0,-1 9-3,5 7 0,1 9-1,7 8 0,-1 12-1,7 11 1,5 14-1,6 14 1,1 15 0,7 12-2,-2 14 0,3 10 0,6 8 0,-1 9 0,-1 0-2,-2 5 1,-1 1 1,0 0-1,-5 0 2,-2-2-1,-4 0 1,-2-5 1,0-6 1,-2-7-2,-2-15 0,-1-7 2,-6-14-2,2-10 1,-3-20-1,-2-10 0,-4-18-1,-2-8 2,-1-10-2,-3-13 0,-1-12 0,-2-9 0,0-2 0,-6-17 0,4 12 0,-4-12 0,0 0 0,0 0 0,0 0 1,0 0-1,0 0 0,0 0 0,0 0 0,0 0 0,0 0 0,-7-8 1,7 8-1,0 0 0,-11-9 1,11 9-1,0 0 1,-12-15-1,12 15 0,-15-12 1,5 4-1,-1-1 0,-3 0 0,0-1 1,-8 3-1,0-2-1,-3 1 1,-2 1 0,-4 3 0,-1 4 0,-4 0 0,1 8-1,1 2 2,0 4-1,1 5 0,1 4 0,2 4 0,30-27 0,0 0 2,-41 48-1,41-48 0,0 0-2,-27 63 1,27-63-2,-4 46 2,4-46-1,9 47-1,-9-47 0,0 0 0,43 57 2,-43-57 0,48 24 0,-48-24 2,65 17-1,-65-17 1,79 0-1,-37-5 1,3-5-1,-1-2 0,-2-1 0,2-4-1,-44 17 0,76-33 0,-76 33-1,65-31-2,-65 31-6,48-24-30,-48 24 0,0 0-3</inkml:trace>
  <inkml:trace contextRef="#ctx0" brushRef="#br1" timeOffset="62465.49">22050 7142 6,'-57'-32'30,"28"17"-13,8 6 0,0-3-1,9 9-3,-2-3 0,14 6-3,-14 0 0,14 0-4,11 16-2,11 0 2,6 2-3,12 5-1,16 3 0,14 6 1,16 2-2,15 3 1,12-1-1,11 1 0,10 0 0,8 1 0,3 4-1,-4-1 0,-4 0 1,-5 1-1,-5 0 0,-10 2 1,-14-1-2,-12 0 2,-15 1-1,-7-2 0,-20 2-1,-12 4 0,-15 3 0,-16 3 0,-18 6 1,-16 7 0,-16 6 0,-15 8 0,-15 8 0,-10 5 0,-9 12 0,-12 8 1,-3 6-1,2 4 0,1 4 0,2 4-1,6 0 1,5-4 0,8-7 0,10-12-1,9-12 1,8-15 0,9-15 0,11-16 0,9-18 1,8-8-1,8-13 0,12-12 0,-10 0 0,10-10 0,8-5-1,0-1 1,-2-3 0,4-2 0,-2 1 0,2-1-1,-1 1 1,-2 3 0,-1 2-1,-2 1 0,-1 4 1,-3 1-1,0 9 0,0-13 1,0 13-1,-19-8 1,4 8 0,-5-3 0,-6 3-1,-5 4 1,-5 3 0,-7 5 0,-4 4-1,-2 7 0,-4 7 0,-1 6 1,-1 8-1,0 6 1,3 5-1,3 3 1,5 6 0,7-1 0,9 2 0,12 0 0,10-3 0,11-5 0,12-4 0,14-9-1,6-8 2,9-12-2,8-10 2,4-14-1,3-14 0,0-10 1,0-10-1,-3-9 1,-5-7-1,-4-2 2,-8-2-2,-7 4 2,-10 2-1,-3 3 1,-14 4 0,-3 7-1,-8 1 1,-3 7 0,-8 3-1,-1 6 0,-5 4 0,-2 4-1,-2 5 0,-3 4-1,-1 0-1,-1-6-2,2 6-4,-6-6-14,5-1-19,5-3-2,2-3-1</inkml:trace>
  <inkml:trace contextRef="#ctx0" brushRef="#br1" timeOffset="65166.03">20571 6654 15,'0'0'16,"0"0"-3,-10-5 1,10 5-3,-16-3-3,4 3 1,-10 0-3,-3 8-2,-10 3 0,-7 5-1,-13 5-1,-7 5 0,-14 7 0,-5 8-1,-8 6 0,-7 4-1,-7 6 0,-3 6 1,-5 5-1,3 5 0,0-2 1,6 4 0,6-2 0,8 0 1,10-5-1,10-3 2,11-8 0,12-5 0,6-6-2,6-6 1,8-7-1,7-3 0,4-4 0,7-1 0,7 2-1,10 2 2,4 3-1,10 8-1,8 10 1,9 6-1,6 12 1,6 5-1,5 6 0,2 3-1,-2 1 1,0-1 0,-3-5 0,-6-6 0,-5-4-1,-5-7 1,-6-8 0,-8-6-1,-2-5 1,-5-3 0,-4-10-1,-3-3 1,-3-7 0,-2-3 0,-6-15-1,7 14 1,-7-14 0,0 0-1,0 0 1,0 0-1,0 0 0,-3-8 0,3 8-1,-6-9 1,6 9-4,0 0 2,-7-12 1,7 12 0,0 0 1,0 0-1,0 0 1,0 0 0,0 0 1,0 0-1,0 0 1,0 0 0,0 0 0,0 0 0,-9-8 0,9 8 0,0 0 0,-11 0 1,11 0-1,-16 3 1,5 1-1,-1 4 1,-3 0-1,-3 4 1,-3 4-1,1 4 1,-4 4 1,-1 2-3,1 8 3,0 4-1,1 2 0,1 4 1,4 4-1,1 2 1,5 3-2,6 1 3,6-3-3,12-1 0,6-2 0,7-6 1,8-7-2,6-7 1,5-6 0,2-10 0,1-12 0,-3-5-2,-2-12 2,-2-10 0,-7-8 0,-3-10-1,-3-5 2,-5-2-1,-7-3 0,-2-2 2,-3 3-2,-4 4 1,-2 4-1,-4 9 1,0 2-1,-6 6 1,-1 6-1,-1 5 0,-4 4 0,-1 2-1,-2 6 0,-3-2-5,0 5-4,-4-5-15,-4-2-11,9 2-2</inkml:trace>
  <inkml:trace contextRef="#ctx0" brushRef="#br0" timeOffset="82907.57">7377 1550 18,'-12'5'22,"12"-5"-2,0-10-6,9-4 0,7-15-3,-16 29-3,0 0 0,61-58-2,-61 58 0,70-56-3,-24 26-1,3-4 0,7-2 0,5 1-1,9 0 0,-3 0 0,5 0 0,0 3-2,5 0-2,-9 4-11,5 2-16,-6 5-5,-8 3-3</inkml:trace>
  <inkml:trace contextRef="#ctx0" brushRef="#br0" timeOffset="83247.64">8114 1177 20,'-73'33'36,"14"-8"-2,59-25-15,-42 24-13,20-11-2,6 16 1,16 6-2,12 3-2,9 26 1,3 12-2,4 19 2,-2 8-2,-4 8 2,1-7-3,-2 0 3,-2-7-3,-2-12 2,-1-13-1,-3-13-2,-3-14-4,3-4-12,-4-12-18,-2-16 0,4-7-1</inkml:trace>
  <inkml:trace contextRef="#ctx0" brushRef="#br0" timeOffset="83855.75">8908 2026 35,'36'-38'22,"-29"11"-3,1 4-1,-8-9-8,-3 10 0,-7-13-5,-1 7 4,-6-4-7,-3 3 2,-5 0-3,0 7 1,-2 5-1,-1 10 0,-1 10 0,0 14-2,2 12 2,1 18-2,5 11 2,1 8-3,5 5 2,4-1-1,7 2 1,4-13 0,8-5-1,1-20 1,6-11-1,3-13 2,0-10-1,2-10 0,0-14 1,1-1 0,-2-10 0,-1 0 0,-1-10 1,-4 4-1,0 1 3,-3 6-3,-4 4 0,0 7 0,0 6 0,-6 17 0,16 5 0,-4 15-1,4 11 0,3 5 0,3 6 1,3 4-1,3-1-1,1-1 1,-2-7-2,-4-11 0,0 0-6,-6-22-9,0-4-21,-2-10-1,-6-10 0</inkml:trace>
  <inkml:trace contextRef="#ctx0" brushRef="#br0" timeOffset="84141.82">9137 1402 36,'-5'-41'36,"0"-27"-2,5 68-22,0-51-1,0 51-5,13-15-2,-3 35 0,3 21 0,-4 27-1,9 17-1,6 12 0,2 4-2,4 8 1,-3-22-3,-3-10 0,0-13-2,-2-11-5,-6-19-8,2-8-14,-3-13-10,-3-18 2</inkml:trace>
  <inkml:trace contextRef="#ctx0" brushRef="#br0" timeOffset="84490.89">9587 1446 20,'7'-29'34,"-7"29"-14,-14 17-3,-2 5-8,-4 8 0,-8 1-5,-3 4 0,-7 3-2,1 0 4,-1-3-2,5-6 0,3-7-2,11-5 1,3-4-2,9 1 1,7-2 0,13 2-2,4-1 5,10 3-5,4 3 2,6 1-1,3 0 1,1-1-1,-2-4 0,-2-1 0,-6-3-2,-7-3-1,-2 6-6,-10-14-9,2 3-21,-5-3-1,-9 0-2</inkml:trace>
  <inkml:trace contextRef="#ctx0" brushRef="#br0" timeOffset="84916.97">9856 1726 24,'32'-37'37,"-16"12"-1,-1-5-24,8 0-3,-6-10 2,4 2-6,-21 38-2,17-48 0,-17 48 0,17-47 2,-17 47-2,7-48 0,-7 48 0,0-44 0,0 44-1,0 0-1,-21-47 0,21 47 0,-38-4-1,4 24 0,-4 16-1,-1 15 0,7 14 0,8 10 1,12 5 1,16-10-2,9-12 2,11-12-1,9-9 1,7-12-1,6-14 1,7-11 0,3-5-2,2-14-1,2-5-10,-8-5-27,3-3-1,-5-1-1</inkml:trace>
  <inkml:trace contextRef="#ctx0" brushRef="#br0" timeOffset="85549.1">9138 2863 19,'0'0'38,"-10"0"-3,10 0-13,0 13-15,0 6-1,8 10-1,-2 7-2,4 11 1,2 6-1,4 5 2,-3 0-3,5 3 0,-3-10 0,-1-4-1,0-6-1,-4-11 0,0-6-2,-4-9-3,3-1-6,-9-14-18,0 0-9,13-20 0</inkml:trace>
  <inkml:trace contextRef="#ctx0" brushRef="#br0" timeOffset="85888.17">9525 2421 17,'13'-35'36,"-13"25"1,0 10-20,5 13-6,-5 7-1,6 16-4,0 4-1,5 17 1,0 11-1,9 17 0,0 10-1,5 7 0,3 2-2,4-2 0,1-7-1,-2-11 0,1-9-1,-5-15 0,-2-17-2,-6-15-2,-3-9-2,-16-19-8,16 4-18,-16-13-7,-4-10-2</inkml:trace>
  <inkml:trace contextRef="#ctx0" brushRef="#br0" timeOffset="86179.23">9459 3122 6,'1'-43'35,"13"13"3,6-6-19,14 3-2,5-9-2,13 6-6,-4-3 0,9 3-4,-5-1-1,0 9-3,-5 3 1,-4 5-1,-9 4-1,-6 3 0,-4 3 0,-7 7-2,-4 3-1,-13 0-2,15 5-10,-15-5-21,0 0-2,0 0-2</inkml:trace>
  <inkml:trace contextRef="#ctx0" brushRef="#br0" timeOffset="94888.97">7590 3963 7,'0'0'15,"9"-13"-1,6-3-2,4-9 1,9-4-2,4-9-2,7 1 0,5-12-3,5 2-1,4-5 1,4 4-2,-2-4-1,0 5-1,-2 2-1,-4 5 1,-6 4-2,-5 8 3,-9 5-3,-3 6 2,-10 5-4,-4 3 4,-12 9-2,13-8 0,-13 8-2,0 0-3,0 0-7,0 0-22,0 0 0,7 13-2</inkml:trace>
  <inkml:trace contextRef="#ctx0" brushRef="#br1" timeOffset="104767.93">17427 1778 1,'-10'-8'33,"10"8"-13,-10-7-2,10 7-3,0 0-5,0 0-1,0 0-2,0 0-3,0 0 0,0 0-1,10 12 0,0 1-2,1 7 2,7 7-3,2 12 3,8 10-2,5 7 1,3 3-1,3 3 0,1-3-1,0 3 0,0-7 1,-2-12-1,-1-10 0,-5-8 0,-3-8 1,-2-14-1,-2-6 1,-2-16-1,-1-4 1,-3-10 1,-1-1-2,-3-9 2,-2-7-1,-3-4 0,-5-2-1,-5-3 0,-8-1 0,-2-1 0,-3 1 1,-4 5-1,2 12 1,-2 6 0,1 9 0,4 7 0,5 8 0,7 13 0,-4 13-1,8 9 0,6 10 0,4 9 1,4 12-2,7 5 1,5 8-1,5 2-1,-1-11-3,5 2-4,-6-13-5,5-4-18,-6-14-7,-6-14-1</inkml:trace>
  <inkml:trace contextRef="#ctx0" brushRef="#br1" timeOffset="105234">18369 1593 15,'-13'-15'28,"13"15"-2,-15-11-4,4 4-7,11 7-2,-12-5-2,12 5-6,0 0-1,-3 12-1,6 7-2,6 10 1,2 10-2,5 5 0,2 6 2,2 4-2,3 8 1,3-5-2,-2-5-1,-3-11-4,3-4-3,-8-11-11,4-4-15,-5-7-2,-5-15-1</inkml:trace>
  <inkml:trace contextRef="#ctx0" brushRef="#br1" timeOffset="105527.03">18501 1424 15,'0'-14'26,"-12"4"-4,12 10-5,0 17-4,3 3-3,1 6-3,7 12-1,1 7 0,5 10 0,2 3-2,8 3-2,1 6 0,3-5-1,1-5 0,-1-7-3,0-7-1,-5-12-5,1-1-6,-9-10-13,-7-15-12,-1-1 2</inkml:trace>
  <inkml:trace contextRef="#ctx0" brushRef="#br1" timeOffset="105730.05">18507 1878 30,'-46'-11'22,"33"11"-2,-2 0-5,15 0-3,-12-3-2,12 3-4,13-24 0,6 4-2,7-8-4,7-7-7,12-5-19,5 4-9,1 1-2</inkml:trace>
  <inkml:trace contextRef="#ctx0" brushRef="#br1" timeOffset="106641.14">19608 1171 23,'0'0'20,"0"0"0,0 0-7,0 0 1,-21-49-6,21 49-1,0 0-1,0 0-1,-55-19 3,55 19-3,-44 0 0,44 0-2,-51 17 0,51-17-1,-29 36 1,-25 19-3,1 9-3,11 15 3,10 3-2,17 6 1,15-4 0,18-7 0,14-28 0,9-18 1,4-15 1,6-16 0,3-18-1,0-15 2,1-10-1,-5-14 0,-50 57 0,49-68 3,-49 68-1,38-77-1,-38 77 1,27-78-3,-27 78 1,4-77-2,-4 77 1,-10-63-1,10 63 0,-37-52-2,37 52-5,-55-33-2,55 33-16,-70-17-9,70 17-2</inkml:trace>
  <inkml:trace contextRef="#ctx0" brushRef="#br1" timeOffset="107032.18">19785 891 14,'0'0'39,"0"0"0,43-31-20,-43 31-2,0 0-7,0 0-3,0 0-2,0 0-3,0 0-1,0 0-1,0 0 2,26 54 0,-26-54 0,22 46-2,-22-46 1,33 53-4,-33-53-1,37 58-9,-37-58-18,37 54-8,-37-54-1</inkml:trace>
  <inkml:trace contextRef="#ctx0" brushRef="#br1" timeOffset="107348.21">20101 979 22,'-14'-58'39,"2"8"-2,12 50-20,0 0-3,-16-52-6,16 52-3,0 0 0,0 0-2,0 0-2,0 0 0,0 0 0,0 0 0,25 41 0,-25-41 1,29 46 0,-29-46-1,34 53-1,-34-53-1,39 56-1,-39-56-4,42 54-10,-42-54-14,35 51-9,-35-51 0</inkml:trace>
  <inkml:trace contextRef="#ctx0" brushRef="#br1" timeOffset="108055.28">19875 979 6,'0'0'27,"-45"-32"-4,45 32-3,0 0-1,0 0-4,0 0-3,0 0 0,0 0-4,0 0 0,-39-44-4,39 44 0,0 0-2,0 0 0,0 0-1,0 0 1,0 0-1,0 0-1,0 0 0,0 0 3,26 45-2,-26-45 2,0 0-2,51 62 1,-51-62-1,55 72 2,-7-6-2,3 7-2,-2-2 1,-6-4-3,-8-5 3,-9-6-1,-9-7 0,-6-9 0,-3-5 1,1-6 0,-1-3-1,-2-6 1,0-6-1,-2-2-1,-4-12-1,0 0-3,0 0-6,2-14-23,-2-6-5,-5-4 0</inkml:trace>
  <inkml:trace contextRef="#ctx0" brushRef="#br1" timeOffset="108634.34">20102 897 20,'0'0'29,"0"0"-4,-43-17-4,43 17-6,0 0-6,0 0 2,0 0-6,0 0-1,0 0-1,0 0 0,0 0 0,0 0-2,0 0 1,0 0-1,0 0 0,23 46 0,-23-46 3,0 0-2,51 57 0,-51-57 0,43 44 0,-43-44 0,47 53-1,-37-39 1,42 44-4,-3-1 2,-8-6-2,-3-5 2,-11-8-2,-6-8 1,-8-4-3,-5-7 1,-2-7-2,2 3-5,-8-15-4,9 10-24,-9-10-1,0 0 0</inkml:trace>
  <inkml:trace contextRef="#ctx0" brushRef="#br1" timeOffset="108928.37">20188 1269 33,'-46'-7'37,"46"7"0,-50-6-15,50 6-9,0 0-3,0 0-4,0 0-2,0 0-1,0 0-2,14-45-1,-14 45-1,0 0 0,54-31-1,-54 31-2,0 0-2,57-28-10,-57 28-22,0 0 1,51-18-4</inkml:trace>
  <inkml:trace contextRef="#ctx0" brushRef="#br1" timeOffset="109554.43">20727 1206 1,'0'0'34,"0"0"-8,0 0-2,0 0-8,0 0-3,0 0-3,0 0-3,0 0-4,0 0-1,0 0 0,0 0-1,0 0 1,0 0 0,0 0 3,0 0-1,0 0 1,0 0-1,0 0 1,0 0-1,0 0 0,0 0-2,0 0-2,0 0-2,0 0-3,0 0-5,0 0-17,0 0-13,0 0-3,0 0 2</inkml:trace>
  <inkml:trace contextRef="#ctx0" brushRef="#br1" timeOffset="110011.48">20983 1151 4,'0'0'33,"0"0"-17,0 0 0,0 0 0,36-44-6,-36 44-1,0 0-2,0 0-2,0 0-2,0 0 2,0 0-2,0 0-2,0 0 1,42-5-1,-42 5 1,0 0 0,0 0 0,0 0 0,0 0-1,0 0 1,0 0-1,0 0 1,0 0 0,0 0-2,0 0 0,0 0 0,-7-42-2,7 42 2,0 0 0,0 0-2,0 0 1,0 0 0,0 0-1,0 0-3,0 0-10,0 0-13,0 0-11,0 0 1</inkml:trace>
  <inkml:trace contextRef="#ctx0" brushRef="#br1" timeOffset="110491.53">21193 492 4,'-47'-48'37,"47"48"2,0 0-18,0 0-1,-27-42-5,27 42-4,0 0-6,0 0-1,0 0-2,0 0 0,0 0-1,0 0 0,0 0 0,0 0 0,0 0 0,19 45 0,-19-45-1,28 58 1,-28-58-1,38 62 0,-38-62 0,46 71-1,-46-71 1,49 72 0,-49-72-3,52 68-1,-52-68-7,50 60-23,-50-60-6,47 50 0</inkml:trace>
  <inkml:trace contextRef="#ctx0" brushRef="#br1" timeOffset="110791.56">21816 1155 35,'0'0'37,"0"0"2,45-4-21,-45 4-7,0 0-2,0 0-7,0 0-17,0 0-22,0 0 1,0 0-7</inkml:trace>
  <inkml:trace contextRef="#ctx0" brushRef="#br1" timeOffset="111740.65">19386 2466 22,'-14'-14'22,"9"4"0,5 10-7,-6-9-2,6 9-6,0 0 1,0 0-4,0 0-1,5 17-2,5 2 1,3 6 0,5 8-1,3 4 1,7 6 1,1 10-2,6 0 1,3 1-1,2-3 0,0 2-2,0-5-2,3 4-16,2-2-15,-7-12-2,5 1-1</inkml:trace>
</inkml:ink>
</file>

<file path=ppt/ink/ink5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10-03T12:04:32.891"/>
    </inkml:context>
    <inkml:brush xml:id="br0">
      <inkml:brushProperty name="width" value="0.10583" units="cm"/>
      <inkml:brushProperty name="height" value="0.10583" units="cm"/>
      <inkml:brushProperty name="color" value="#FFFF00"/>
    </inkml:brush>
    <inkml:brush xml:id="br1">
      <inkml:brushProperty name="width" value="0.10583" units="cm"/>
      <inkml:brushProperty name="height" value="0.10583" units="cm"/>
      <inkml:brushProperty name="color" value="#92D050"/>
    </inkml:brush>
  </inkml:definitions>
  <inkml:trace contextRef="#ctx0" brushRef="#br0">4417 3970 2,'-24'11'16,"14"-2"3,-5 0-5,0 8-2,-4-3-2,0 8 0,-7 0-1,0 4-3,-5 1 1,3 8-2,-3 0-1,-1 6-1,-2 3 1,5 5-1,-2 3-2,3 6 2,1 3-1,2 7-1,1 2 1,6 6-1,-2 4 1,7 6-1,2 3 1,4 3-1,7 0 0,0 3 1,9 1 0,3 0 1,7-1-2,6-3 1,6-2-1,7-1 1,10-4-1,6-3 0,6-4 0,8-3 0,2-5 0,9-2-1,3-7 0,5-4 0,0-6 0,5-5 1,1-7-2,1-6 1,3-6 2,2-5-2,3-3 1,-4-7-1,0-4 1,1-4-1,-4-7 0,-1-6 1,-4-10-2,-1-7 1,-9-12 0,-1-8 0,-7-9 0,-2-6 1,-5-6 0,-3-3-1,-3-4 1,-7-2-1,-2 0 1,-5-2-1,-3 2 1,-5-4-1,-5-4 1,-6 2-1,-5-2 0,-6-4 0,-8 1 1,-7-5-1,-5 2 0,-7-5 0,-7-1-1,-6 1 1,-8-3 0,-4 1-1,-9 2 1,-2-1 0,-5 4 0,-5 4 0,-3 5-1,-4 3 1,-3 7 0,-1 7 0,-2 6-1,-3 6 1,-7 7-1,-5 7 1,-6 6 0,-3 5 0,-6 5 0,-6 9-1,-4 5 1,-6 10 0,-4 7-1,2 11 1,1 8-2,-1 11 0,5 18-1,-1 9-4,12 22-11,2 15-22,11 14 0,6 16-1</inkml:trace>
  <inkml:trace contextRef="#ctx0" brushRef="#br0" timeOffset="940.18">6237 4063 14,'-12'8'23,"12"-8"-2,0-9-4,6-11-4,7-2-2,2-14-3,9-5 1,4-13 0,10-7-2,1-8-2,5 2-2,-3-1 2,1 8-1,-4 5-2,-3 9-1,-10 10 1,-6 11-2,-9 12-1,-10 13-1,0 0-8,-12 9-16,-4 7-10,-2 9-3,-5 4 0</inkml:trace>
  <inkml:trace contextRef="#ctx0" brushRef="#br0" timeOffset="2121.42">6538 4780 4,'0'0'24,"-6"9"-3,2 0-1,-4 8-8,-4 4-2,-4 10-3,-6 2-1,-4 12 0,-4-1-2,-5 7 0,-3-1 0,0 2 1,-3-3-2,4-2-1,2-7-1,2-3 1,8-9-1,0-2 0,6-6 0,4-5 0,5-6 0,10-9-1,-11 10 1,11-10 0,0 0-1,0 0 0,0 0 0,0 0 1,-3 9-1,3-9 2,3 20-2,2-5 2,-1 10-2,5 4 1,0 4-1,3 1 1,1 5-1,2-2 0,3-1 0,1-4 0,0-7 1,3-3-1,-1-6 0,0-6 1,-1-6-1,2-4 1,-2-8 0,1-4-1,-4-5 1,1-3 0,-2-4 0,-2 0 0,-7-2 1,0-1-1,-7 1 1,0 1-1,-7-1 1,-2 4-1,-9-2 0,-3 1 0,-4 2 0,-6 1-1,-3 2 0,-2 3-1,0 5-2,-2-2-5,6 5-31,-2 0 1,3-3-2,8-3 0</inkml:trace>
  <inkml:trace contextRef="#ctx0" brushRef="#br0" timeOffset="2941.58">5053 4499 17,'-22'-15'34,"6"12"-16,3 6-4,-2 1-3,3 8-2,-3 2-2,4 8-2,1 5-2,5 6 1,5 4-1,3 3 0,4-1-2,9-2 0,1-4 1,5-6-1,4-8 1,4-6 0,-2-13-1,0-5 1,0-10 0,0-2 3,-5-7-4,1-3 2,-9-4-1,-2 2 0,-4-2 0,-4 3 0,-5 0-1,-8 4 1,-5-3 0,-8 7-1,-7 0 0,0 2-1,-4 6-1,-1 2-2,0 10-3,-2 0-17,6 14-16,6 6-2,4-4 1</inkml:trace>
  <inkml:trace contextRef="#ctx0" brushRef="#br0" timeOffset="5927.18">5138 6745 15,'-30'-29'21,"9"16"-5,-1 0-3,-5-2-3,-3 3-1,-6 1-3,-4 3-3,-8 3 0,-3 5-2,-9 5 0,-1 5-1,-5 8 1,-5 6 0,-4 8-1,-5 10 1,-3 5-1,-2 13 0,-4 9 0,0 10 3,-1 11-3,-2 12 1,2 8 0,-1 7 2,1 10-1,5 11 1,5 3 0,2 7-1,7 3 3,6 4-1,6 4-2,8 8 1,9 2-1,4 4 0,4 8 0,4 5-2,5 11 2,0 5 0,6 0 2,4 2-2,5 0-1,10-1 1,0-4-1,13 1 1,6-7-1,8-1-1,7 1 0,4-2 0,7-2 1,4-4-2,6-6 1,7-5 1,6-7-1,7-5 0,6-9 0,5-4 1,7-7-1,6-3 1,7-8-1,3-5 0,1-8 0,5-9 0,0-11 0,5-10 0,0-13 1,1-12-1,-5-17 0,1-13 1,-2-18-1,1-15 0,-2-19 1,-2-13-2,-3-16 1,-1-14 0,1-12 0,-2-12 0,-3-9 1,-5-9-1,-3-7 0,-9-10 1,-6-7-1,-7-10 0,-11-8 0,-6-8 0,-10-9-1,-6-8 1,-8-8 0,-4-12-1,-6-4 1,-7-2 0,-7-6 0,-4 2 0,-5-2 0,-3 4 0,-3-2 0,-4 2 1,-1-1 0,0-1-1,-2 2 1,-2-1-1,-1-1 0,-3 2-1,-6 3 1,-1 5 0,-5 0 0,-4 5 0,-8 0-1,-3 6 0,-8-1 2,-8 2 0,-5 3-1,-6 1-2,-8 5 2,-7 11-1,-9 11 1,-8 8 1,-9 16-4,-8 12 1,-5 19-2,-13 15-3,2 26-10,-8 21-23,2 22 0,1 28-1</inkml:trace>
  <inkml:trace contextRef="#ctx0" brushRef="#br0" timeOffset="9715.94">4541 8693 3,'-10'-12'28,"10"12"-15,0 0-3,0 0 0,0 0-2,0 12 0,5 0-2,3 5 0,4 5-1,6 8 1,4 7 0,4 9-2,6 5 0,7 5 0,7 5 0,2 8 0,7 6-1,4 7-1,3 6 0,4 9 0,6 4-1,0 9 0,3 3 1,0 3-3,5 1 3,-3-2-2,0-4 2,-4-4 0,-5-3 0,-4-12-2,-4-4 1,-5-9 0,-5-7 0,-4-6 0,-1-6 0,-5-11-1,0-3 1,-3-6 0,-2-5-1,-3-2 1,-1-2-1,-4-6 1,1 0-1,-5-2 1,-1-3-1,-3 2 1,-2-3-1,-3-2 1,-4-3-2,-1-2 1,0 3 0,0-2 0,1 3-1,1-2 1,2 3-1,0 3 1,1 2 0,2 2 0,0-3 0,-3 2 0,1-2 0,-1 0 0,-3-3 0,-2-1 0,-1-5 1,-1 0-1,0-2 1,-6-10-1,7 14 1,-7-14-1,0 0 1,9 11-1,-9-11 1,0 0-1,0 0 1,0 0-1,0 0 1,0 0 1,0 0-1,0 0 0,0 0 1,0 0 0,7 10-1,-7-10 1,0 0 0,0 0 0,0 0-1,0 0 0,0 0 0,0 0 0,0 0 0,0 0-1,0 0 0,0 0 1,0 0-1,0 0 0,0 0 0,0 0 0,0 0-1,0 0 1,0 0 0,0 0-1,15 6 1,-7-2 0,5 1 0,4 3 0,4 1 0,4 3 0,6 1 0,6 1 0,5 3 0,8 2 0,4 2 0,7 2 1,4 5-1,8 4 1,8 7-2,5 3 2,5 4-1,4 6 0,6 4 0,5 5 0,6 4 0,5 3 0,1 2 0,4 3-1,7 2 1,5 0 0,1 2 0,3-2 0,2 2 0,0 0-1,4-3 2,3 4-1,-5-1 0,-2-2 0,2-3 0,-5 1 0,-1-3 0,-9-1 0,-5-4 0,-10-6 0,-3-6 0,-7-3 0,-9-6 0,-10-7 0,-8-4 0,-6-5 0,-9-4 1,-8-5-1,-8 0 0,-8-2 1,-6-3-1,-5-3 0,-6-1 0,-5-3 0,-4-2-1,-10-5 2,10 6-1,-10-6 0,0 0 0,0 0 0,0 0 0,0 0 0,-12-10 0,12 10 0,-10-6 0,10 6 0,-11-6 0,11 6 0,0 0 0,-7-9 0,7 9 0,0 0-1,0 0 1,0 0 0,0 0-1,0 0 1,0-11-1,0 11 1,9-10-1,-9 10 1,20-18 0,-6 9-1,6-3 1,5 1 0,6 1 0,5 1 0,6 0 0,4 4 0,2 2 0,3 3 0,2 6 0,-3 1 1,-1 5-1,-4 2 0,-2 8 0,-7 2 0,-5 2-1,-4 4 1,-9 4 0,-6 0-1,-5 2 0,-7 0 1,-10-2 0,-6 0-2,-12-5 2,-6 0 0,-9-4 2,-7-4-2,-9-6 0,-6-4 0,-5-8 1,-2-3-1,3 0 1,0-7 0,4 0 0,4-5 0,8 2-1,10-4 0,6 0 1,8-3-1,4-1 0,4-2-1,8-3 1,2-2-1,4-6-1,3-2-2,4-9-3,4 1-10,3-9-24,2-7 0,2-3-1</inkml:trace>
  <inkml:trace contextRef="#ctx0" brushRef="#br0" timeOffset="13244.64">8340 5917 8,'26'0'11,"-12"3"0,7 1 0,5-1-1,7 2 0,7-2-2,8 3-2,4-3 2,9 2-4,2-5 1,5 6-2,5-6 1,7 6 1,0-1-2,5 0 1,2 3-1,4 5-1,1-1 1,4 5-1,0 5 1,3 2-2,3 3-1,1 4 2,1 3-2,-1 7 1,3 4 0,2 5 1,-1 5 0,0 4 0,0 4 0,-3 5 0,-2 3 1,-2 4 0,-2 2 0,-6 2-2,-5 1 1,-6 5-1,-9-4 0,-7 4 1,-8-5-2,-9-1 2,-11-3-2,-5-3 1,-11-6-1,-9-5 2,-12-7-2,-3-5 0,-12-5 1,-7-8-1,-11-9 1,-7-5-1,-7-13 0,-8-6 0,-4-13 0,-3-8 0,-3-12 0,1-9-1,2-11 1,1-9 0,5-7-1,3-11 1,6-5 0,3-8-1,9-3 2,7-3-2,9 2 1,9 7 0,10 5 1,6 9-1,8 10-1,4 13 2,4 10-2,-1 10 1,1 10-2,-3 6 2,-4 4-3,-3 4 0,-3 5-3,-9 0-3,12 5-15,-12-5-14,0 0 0</inkml:trace>
  <inkml:trace contextRef="#ctx0" brushRef="#br0" timeOffset="17491.49">4670 13525 13,'-21'-3'21,"13"3"-6,8 0 0,-16 0-4,16 0-1,0 0-3,0 0-2,0 0-1,0 12-1,0-12 0,19 22 0,-4-6-1,7 7 1,3 1 0,9 8 3,6 3-2,3 4-1,9 8 0,7 6-1,4 5-1,8 5 0,3 5 0,7 4 0,2 2-1,2 4 1,4 0-1,1 1 1,0 1-1,3 0 1,0 3 1,-1 1 0,-3-1-1,-2-1 0,-7-7 0,-5-1 0,-8-10 0,-7-6 0,-12-9 0,-5-8 0,-8-7 0,-6-8 0,-8-6 0,-3-6 0,-6-2-1,-3-6 1,-9-6 1,11 6-1,-11-6 1,0 0-1,0 0 0,-14 6 1,2-2-1,-1 3 0,-4 5-1,-7 2 0,-5 9 0,-3 7-1,-3 10 1,-6 8 0,-2 13-1,-4 8 1,-8 12-1,0 8 1,-3 15-1,-2 5 1,-2 13 0,-1 8-1,-2 10 1,4 3 0,0 2-1,2 0 0,3 0 1,-2-3 0,5-11 0,2-4 2,26-69-2,-2 5 2,-1-1 0,1 2 1,1-7-1,-2 4-1,3-7 1,-1 1 0,2-5 0,1-3-3,3-5 2,0 0-1,20-42 0,-36 73 0,36-73-1,-29 58 1,29-58-1,0 0-1,-26 54 2,26-54-1,0 0 1,0 0 0,0 0-1,0 0 1,0 0 0,0 0 0,0 0 0,0 0-1,51 4 1,-51-4 0,0 0 0,61-17 0,-61 17 0,58-15 0,-58 15 0,71-20 0,-71 20 0,85-23 0,-38 11 0,4-3 2,3 1-1,2 0 2,2-1-1,1 0-1,1 2 1,1 1 0,1 3 0,0 0-3,-3 4-1,0 2 0,-2 3 1,-1 3-1,-4 4 1,-4 3-2,-3 2 2,-2 5 2,-43-17 1,69 41-2,-69-41 1,49 51 0,-49-51 0,25 58-1,-25-58 1,0 61-1,0-61 1,-28 61-1,28-61 0,-55 60 0,55-60 1,-82 51-1,30-30 0,-1-2-1,-6-5 1,-3-4-1,-2-3 1,-1-3-1,-1-4 1,0-5-1,1-3 0,0-4 1,6-1-1,4-3 1,4-1-3,5-2 0,46 19-1,-72-39-3,72 39-7,-48-41-25,48 41 0,0 0-5</inkml:trace>
  <inkml:trace contextRef="#ctx0" brushRef="#br0" timeOffset="20524.09">5673 13855 10,'0'0'18,"0"0"-3,0 0 0,0 0-3,5 13-5,0-3 3,3 8-4,2-2 0,6 11 0,2-1-1,4 7-2,6-1 1,3 8 0,7 0-1,5 4 1,2 3-2,6 2 0,2 2 0,5 2-1,1 2 1,6 2-1,1 3 0,3 3 0,4 2 0,6 6 1,2 1 0,3 7 1,4-1-1,1 2 0,-1-2-1,-1 0 0,-5-2 0,-5-5-1,-1-4 1,-4-2-1,-6-6 0,-4-4 1,-5-5-1,-7-4 1,-2-8 0,-7-1-1,-7-10 1,-6-4-1,-5-7 1,-5-3 0,-6-3-1,0-3 1,-12-7 1,10 5-1,-10-5 1,0 0-1,0 0 1,-20 7-1,6-3 0,-8 4-1,-3 2 1,-6 3-2,-5 8 1,-4 6-1,-3 9 1,-2 7-2,-4 10 2,-1 9-1,-1 12 1,-1 8-1,0 8 1,0 4-1,0 8 1,0 4 0,-3-2 0,3 3-2,-2-8 2,-1-2-1,5-8 1,1-5 0,4-12 1,3-7-1,7-15 0,4-5 3,3-10-3,10-6 3,0-7-3,5-6 0,3-8 0,10-8 0,-10 12-1,10-12 1,0 0 0,0 0 0,0 0-1,0 0 1,-7 12 0,7-12 0,-2 15 1,-1-6-1,-2-1 0,3 4 0,-3-2 0,2-1 0,3-9 1,-5 15-1,5-15 0,0 0 0,0 0 0,-4 9 0,4-9-1,0 0 1,0 0 0,10 5-1,-10-5 1,19 7 0,-2-3 0,2 1 0,9 2 1,1-3-1,7 3 0,4 0 0,5-2 0,3 4 0,1-3 0,5 3 0,4 6 0,-58-15 1,62 14-1,-62-14 1,68 17 2,-68-17-1,78 21 2,-78-21-3,83 25 2,-41-11-1,3 1 1,-3 2-3,3-2-1,-45-15-1,81 37 1,-81-37-1,76 34 1,-76-34 0,60 40 0,-60-40 0,41 41 2,-41-41-4,16 42 5,-16-42-1,-9 42 0,9-42-3,0 0 2,-62 53 1,62-53 0,-72 28 2,29-17-2,-3-3-1,-5-3 0,-1-3 4,-5-2-4,1-4 0,-2-4 0,0-2 0,-1-5 0,3-2 2,3-3-1,1 2 1,5-6-1,4 3 1,43 21-1,-76-46 1,76 46-1,-62-42-3,62 42-1,-46-35-2,46 35-3,0 0-13,0 0-20,-44-50 0,44 50-3</inkml:trace>
  <inkml:trace contextRef="#ctx0" brushRef="#br1" timeOffset="26377.27">22101 2721 4,'-83'-17'19,"36"8"-2,-1 6-3,-7-3-2,0 6-2,-9 0-1,2 6-2,-6 0-1,0 5 0,-7 9-1,0 6 0,-3 3-1,2 5 2,-2 5-2,2 9 0,0 6-2,3 7 2,3 0-3,4 7 0,1 6 0,4 6 1,4 6 0,2 5 0,4 4-1,3 6-1,4 3 2,3 5-1,4 2 0,8 6 0,3-2 0,6 2 0,5-5 0,7 2-1,8-4 0,0-2 1,12-3-1,3-7 0,4-4 0,6-6-1,8-6 1,7-6 0,5-8 0,11-5-1,6-8 1,6-6 0,7-8 0,4-7 0,5-2-1,4-10 1,4-1 0,1-8-1,2-6 1,2-7 0,0 0 0,3-12 0,0-8 0,0-5 0,-3-10 0,-2-3 0,-1-7 0,-4-2 1,-4-5-1,-3 2 0,-7-1 0,-4-2 1,-5 0 0,-4-3 0,-6-2 0,-6-2 0,-7-6 0,-5-2 0,-8-8 1,-5-2-1,-8-4 1,-3-4-1,-9-6 0,-2-5 1,-7-6-1,-6-4 0,-1-4 0,-3 1-1,-6-2 1,-6 2 0,-6 4-1,-9 4 1,-7 4 0,-8 3 0,-10 4 1,-11 5-2,-10 3 0,-7-3-3,-6 7 1,-5 5-3,1 11-1,-5 7-4,5 21-13,-5 10-18,-5 25-1,0 25 1</inkml:trace>
  <inkml:trace contextRef="#ctx0" brushRef="#br1" timeOffset="29137.82">20397 5233 10,'0'0'16,"0"0"-3,0 0-3,0 0 1,5-13-5,-5 13 1,0-9-3,0 9 0,4-15 0,-4 6-1,0 9 0,8-19 0,-3 10-1,-1-1 1,3 0 1,-4 1-2,-3 9 2,10-16-2,-10 16 0,11-7 0,-11 7 0,13 0-1,-13 0 0,15 17 2,-4-7-1,1 3-2,0 2 1,3 0 1,-1 2-2,-1-3 1,2 0-1,-1-1 0,0-3 1,0-4-1,0 0 1,0-3-1,-1-3 1,2 0 0,-2 0 0,1-6 0,0-3-1,1 1 1,0-4 0,0 0 1,-2-3-1,1-4 0,0 2 0,-4 1 0,1 0 0,-1 3 1,-2 0-2,-2 4 2,-6 9-2,9-10 1,-9 10-1,9 3 0,-9-3 0,12 12 1,-6-3-1,0 2 0,3-1 0,-2-1 0,-7-9 0,19 14 1,-10-11-1,3-3 0,0-3 0,1-4 1,3-3-1,-1-2 0,4 0 1,-4-2-1,1 1 0,0 1 0,-2 2 0,-2 1 0,-2 4 0,-1 5 0,-9 0 0,17 5 0,-17-5 0,17 16 0,-7-4 0,1-2 0,2 2 0,2-2 0,2 0 0,-1-6 0,1-4 0,2 0 1,-1-4-1,1-3-1,-1-3-1,1 0-5,-6-9-7,0-1-24,0 1-1,-7-3 0</inkml:trace>
  <inkml:trace contextRef="#ctx0" brushRef="#br1" timeOffset="30958.19">21423 3642 15,'-10'-7'20,"0"2"-3,10 5-1,-10-6-5,10 6 1,-13-7-4,4 4-1,9 3 0,-17-2-3,17 2 1,-19 0 0,9 5-3,-2-1 0,0 5 0,-1 3-1,2 3 0,-2 5-1,2 3 1,2 4-2,2 5 2,3 1-2,4-1 1,0-1 0,7-2 0,3-3 0,1-3 0,3-7-1,1-5 2,3-5-1,0-6 1,2-4-1,-2-5 1,1-6 0,-1-2 1,-3 0 0,-2-2 1,-5-3 0,-1 5-1,-7-3 1,0 3-1,-11 1 0,1 4 0,-5 2-1,0 1 0,-4 2 0,0 1-1,2 3 1,2 3-1,0 0 0,5 0-1,10 0 1,-14 0 0,14 0-1,0 0 0,0 0 0,0 0 1,0 0-1,0 0 0,0 0 1,0 11-1,0-11 1,0 0 0,0 0-1,9 0 1,-9 0 0,0 0-1,0 0 1,0 0-1,0 0 0,0 0 0,0 0-3,5-12-8,-5 12-26,0 0 1,0 0-4</inkml:trace>
  <inkml:trace contextRef="#ctx0" brushRef="#br1" timeOffset="34148.82">21271 3909 3,'-10'-7'13,"1"0"-2,9 7-1,0 0-2,-12-13 0,12 13 1,-3-9-2,3 9-1,-7-13 2,7 13-1,0-12-2,0 12-1,0-17 0,0 17-1,0-17 1,4 8-2,-4 9-1,10-17 0,-10 17 0,11-14 1,-11 14-1,13-12 0,-13 12 1,12-10-1,-12 10 1,12-7-1,-12 7-1,10-8 2,-10 8-1,11-4-1,-11 4 1,10-8-1,-10 8 0,9-5 1,-9 5-1,9-4 0,-9 4 0,10-3 0,-10 3 0,10 0 0,-10 0 0,10-5 0,-10 5 0,11 0 0,-11 0 0,9 0 0,-9 0 0,0 0 0,12 0 0,-12 0 0,0 0 0,13 8 0,-13-8 0,13 5 0,-13-5 0,11 9 0,-11-9 0,13 12 0,-13-12 0,10 12 0,-10-12 0,9 13 0,-9-13 1,5 11-1,-5-11 0,4 11 0,-4-11 0,0 16 1,0-16-1,0 13 0,0-13 1,-4 16-1,4-16 0,-6 15 1,6-15-1,-9 14 1,9-14-1,-14 14 0,14-14 1,-16 12-1,7-6 1,-1-2-1,0 1 0,0-2 1,-1 2-1,1-2 0,-1-3-1,11 0 0,-18 6-3,18-6-6,-14 6-17,14-6-8,-12 0-5</inkml:trace>
  <inkml:trace contextRef="#ctx0" brushRef="#br1" timeOffset="37290.44">21609 5917 8,'-12'-7'10,"12"7"5,-17-4-6,9 4 1,-7-3 0,4 3-1,-7-3-3,2 3 2,-4-4-2,-1 4-1,-3 0-2,-1 0 1,-5 0 0,1 4 0,-4 3-2,1 3 1,-4 2-1,1 3 2,-4 2-1,2 6 0,-2 2 0,-2 4-2,-4 5 1,4 5-1,-5 7 1,-1 4 0,-4 6-1,1 5 2,-4 7-1,2 4 1,-3 7 0,2 6-2,-1 3 2,2 11-1,0 5 0,2 8 0,0 3 0,1 6 0,-1 1 0,0 3 0,-2 3-1,1 1 1,1-1-1,-2 8 1,3 4-1,-2 5 0,5 6 0,2 10 1,2 6-1,4 7 1,4 8-1,4 4-1,5 0 1,2 6 1,5 0-2,4 1 1,6 0-1,8 4 1,0-2-1,9-4 2,8 5-2,6 0 0,10 0 1,6-3-1,11-1 0,7-8 0,13-8-1,8-7 0,9-14 1,9-8-1,10-13 1,8-15-1,7-13 1,4-12 0,5-12 0,5-14 0,2-14-1,4-11 1,-1-11 0,1-11 0,0-11 0,-1-10-1,0-14 1,-5-10 0,-2-10-1,-1-12 1,-1-14-1,-4-13 1,-4-15 0,-5-13 0,-3-13-1,-2-10 0,-6-15 1,-6-11-1,-9-12 1,-3-7 0,-8-10 0,-4-8 1,-10-10-1,-9-8 0,-6-3 0,-6-5 1,-5 0 0,-7-6-1,-10-2 0,-2-3 1,-10-2-1,-5 1 0,-7 2 1,-11 3-1,-6 0 1,-10 7 0,-4 4-1,-10 6-1,-5-1 1,-6-1 0,-6-1 0,-9 1-1,-10-1 0,-7 3 0,-12 2-1,-4 9 2,-13 12-1,-12 13 0,-15 16-2,-6 14 1,-12 20-3,-10 16-1,-4 31-7,-16 21-22,-4 28-6,1 33-1</inkml:trace>
  <inkml:trace contextRef="#ctx0" brushRef="#br1" timeOffset="48704.73">21272 12865 10,'-11'-15'18,"1"10"-3,10 5-1,-11 5-3,11-5-4,-8 26-2,3-5-1,5 10-1,0 9-2,0 9 2,5 9-1,0 10-1,5 8 1,0 12-1,4 10 1,1 12-1,3 16 2,-2 14-1,2 20-1,2 15 2,-2 18-1,2 10 0,-2 14 1,2 10 0,-4 1 2,1 7 0,-3-3-2,0 2 1,-3 1-1,0 1 1,-1-9 0,0-5 0,-1-11-2,0-11 1,-2-16-3,-4-98 3,1 8-2,-4-13 0,3 7-1,-3-8 1,0 5 0,0-13-1,-3 1 2,0-9-3,-1-2 2,-1-9 0,0-4-1,-1-8 0,0 0 0,6-41 0,-15 62-1,15-62 0,0 0 1,-19 45-1,19-45 0,0 0 1,0 0-1,0 0 0,-21-57 1,21 57-1,-6-43 0,6 43 0,-5-47 1,5 47-1,-9-52 2,9 52 0,-17-55 1,17 55-1,-28-59 1,28 59-1,-38-40 1,-12-10-1,-5 9-3,-7 4 1,-2 13-1,64 24 1,-73-16 1,73 16 0,-80 0 1,80 0-1,-75 19 2,75-19-3,-62 28 2,62-28-3,-55 38 0,55-38 0,-41 48 0,41-48-1,-19 60 1,19-60 2,0 66 0,0-66-1,29 62 1,-29-62-1,63 52 1,-21-31 0,4-4 0,8-2-1,4-2 1,2-6 1,1-3-1,1-4 0,-3-6 1,1-3-1,-5-3 1,-2-4-1,-5-6 1,-4 2-2,-44 20-1,73-43-6,-73 43-22,51-52-8,-51 52 0</inkml:trace>
  <inkml:trace contextRef="#ctx0" brushRef="#br1" timeOffset="60675.13">21972 13479 26,'0'-13'23,"0"13"-2,0 0-5,0 0-4,3 13-3,3 4-1,-6 4-2,7 6 0,-1 9-3,5 7 0,1 9-1,7 8 0,-1 12-1,7 11 1,5 14-1,6 14 1,1 15 0,7 12-2,-2 14 0,3 10 0,6 8 0,-1 9 0,-1 0-2,-2 5 1,-1 1 1,0 0-1,-5 0 2,-2-2-1,-4 0 1,-2-5 1,0-6 1,-2-7-2,-2-15 0,-1-7 2,-6-14-2,2-10 1,-3-20-1,-2-10 0,-4-18-1,-2-8 2,-1-10-2,-3-13 0,-1-12 0,-2-9 0,0-2 0,-6-17 0,4 12 0,-4-12 0,0 0 0,0 0 0,0 0 1,0 0-1,0 0 0,0 0 0,0 0 0,0 0 0,0 0 0,-7-8 1,7 8-1,0 0 0,-11-9 1,11 9-1,0 0 1,-12-15-1,12 15 0,-15-12 1,5 4-1,-1-1 0,-3 0 0,0-1 1,-8 3-1,0-2-1,-3 1 1,-2 1 0,-4 3 0,-1 4 0,-4 0 0,1 8-1,1 2 2,0 4-1,1 5 0,1 4 0,2 4 0,30-27 0,0 0 2,-41 48-1,41-48 0,0 0-2,-27 63 1,27-63-2,-4 46 2,4-46-1,9 47-1,-9-47 0,0 0 0,43 57 2,-43-57 0,48 24 0,-48-24 2,65 17-1,-65-17 1,79 0-1,-37-5 1,3-5-1,-1-2 0,-2-1 0,2-4-1,-44 17 0,76-33 0,-76 33-1,65-31-2,-65 31-6,48-24-30,-48 24 0,0 0-3</inkml:trace>
  <inkml:trace contextRef="#ctx0" brushRef="#br1" timeOffset="62465.49">22050 7142 6,'-57'-32'30,"28"17"-13,8 6 0,0-3-1,9 9-3,-2-3 0,14 6-3,-14 0 0,14 0-4,11 16-2,11 0 2,6 2-3,12 5-1,16 3 0,14 6 1,16 2-2,15 3 1,12-1-1,11 1 0,10 0 0,8 1 0,3 4-1,-4-1 0,-4 0 1,-5 1-1,-5 0 0,-10 2 1,-14-1-2,-12 0 2,-15 1-1,-7-2 0,-20 2-1,-12 4 0,-15 3 0,-16 3 0,-18 6 1,-16 7 0,-16 6 0,-15 8 0,-15 8 0,-10 5 0,-9 12 0,-12 8 1,-3 6-1,2 4 0,1 4 0,2 4-1,6 0 1,5-4 0,8-7 0,10-12-1,9-12 1,8-15 0,9-15 0,11-16 0,9-18 1,8-8-1,8-13 0,12-12 0,-10 0 0,10-10 0,8-5-1,0-1 1,-2-3 0,4-2 0,-2 1 0,2-1-1,-1 1 1,-2 3 0,-1 2-1,-2 1 0,-1 4 1,-3 1-1,0 9 0,0-13 1,0 13-1,-19-8 1,4 8 0,-5-3 0,-6 3-1,-5 4 1,-5 3 0,-7 5 0,-4 4-1,-2 7 0,-4 7 0,-1 6 1,-1 8-1,0 6 1,3 5-1,3 3 1,5 6 0,7-1 0,9 2 0,12 0 0,10-3 0,11-5 0,12-4 0,14-9-1,6-8 2,9-12-2,8-10 2,4-14-1,3-14 0,0-10 1,0-10-1,-3-9 1,-5-7-1,-4-2 2,-8-2-2,-7 4 2,-10 2-1,-3 3 1,-14 4 0,-3 7-1,-8 1 1,-3 7 0,-8 3-1,-1 6 0,-5 4 0,-2 4-1,-2 5 0,-3 4-1,-1 0-1,-1-6-2,2 6-4,-6-6-14,5-1-19,5-3-2,2-3-1</inkml:trace>
  <inkml:trace contextRef="#ctx0" brushRef="#br1" timeOffset="65166.03">20571 6654 15,'0'0'16,"0"0"-3,-10-5 1,10 5-3,-16-3-3,4 3 1,-10 0-3,-3 8-2,-10 3 0,-7 5-1,-13 5-1,-7 5 0,-14 7 0,-5 8-1,-8 6 0,-7 4-1,-7 6 0,-3 6 1,-5 5-1,3 5 0,0-2 1,6 4 0,6-2 0,8 0 1,10-5-1,10-3 2,11-8 0,12-5 0,6-6-2,6-6 1,8-7-1,7-3 0,4-4 0,7-1 0,7 2-1,10 2 2,4 3-1,10 8-1,8 10 1,9 6-1,6 12 1,6 5-1,5 6 0,2 3-1,-2 1 1,0-1 0,-3-5 0,-6-6 0,-5-4-1,-5-7 1,-6-8 0,-8-6-1,-2-5 1,-5-3 0,-4-10-1,-3-3 1,-3-7 0,-2-3 0,-6-15-1,7 14 1,-7-14 0,0 0-1,0 0 1,0 0-1,0 0 0,-3-8 0,3 8-1,-6-9 1,6 9-4,0 0 2,-7-12 1,7 12 0,0 0 1,0 0-1,0 0 1,0 0 0,0 0 1,0 0-1,0 0 1,0 0 0,0 0 0,0 0 0,-9-8 0,9 8 0,0 0 0,-11 0 1,11 0-1,-16 3 1,5 1-1,-1 4 1,-3 0-1,-3 4 1,-3 4-1,1 4 1,-4 4 1,-1 2-3,1 8 3,0 4-1,1 2 0,1 4 1,4 4-1,1 2 1,5 3-2,6 1 3,6-3-3,12-1 0,6-2 0,7-6 1,8-7-2,6-7 1,5-6 0,2-10 0,1-12 0,-3-5-2,-2-12 2,-2-10 0,-7-8 0,-3-10-1,-3-5 2,-5-2-1,-7-3 0,-2-2 2,-3 3-2,-4 4 1,-2 4-1,-4 9 1,0 2-1,-6 6 1,-1 6-1,-1 5 0,-4 4 0,-1 2-1,-2 6 0,-3-2-5,0 5-4,-4-5-15,-4-2-11,9 2-2</inkml:trace>
  <inkml:trace contextRef="#ctx0" brushRef="#br0" timeOffset="82907.57">7377 1550 18,'-12'5'22,"12"-5"-2,0-10-6,9-4 0,7-15-3,-16 29-3,0 0 0,61-58-2,-61 58 0,70-56-3,-24 26-1,3-4 0,7-2 0,5 1-1,9 0 0,-3 0 0,5 0 0,0 3-2,5 0-2,-9 4-11,5 2-16,-6 5-5,-8 3-3</inkml:trace>
  <inkml:trace contextRef="#ctx0" brushRef="#br0" timeOffset="83247.64">8114 1177 20,'-73'33'36,"14"-8"-2,59-25-15,-42 24-13,20-11-2,6 16 1,16 6-2,12 3-2,9 26 1,3 12-2,4 19 2,-2 8-2,-4 8 2,1-7-3,-2 0 3,-2-7-3,-2-12 2,-1-13-1,-3-13-2,-3-14-4,3-4-12,-4-12-18,-2-16 0,4-7-1</inkml:trace>
  <inkml:trace contextRef="#ctx0" brushRef="#br0" timeOffset="83855.75">8908 2026 35,'36'-38'22,"-29"11"-3,1 4-1,-8-9-8,-3 10 0,-7-13-5,-1 7 4,-6-4-7,-3 3 2,-5 0-3,0 7 1,-2 5-1,-1 10 0,-1 10 0,0 14-2,2 12 2,1 18-2,5 11 2,1 8-3,5 5 2,4-1-1,7 2 1,4-13 0,8-5-1,1-20 1,6-11-1,3-13 2,0-10-1,2-10 0,0-14 1,1-1 0,-2-10 0,-1 0 0,-1-10 1,-4 4-1,0 1 3,-3 6-3,-4 4 0,0 7 0,0 6 0,-6 17 0,16 5 0,-4 15-1,4 11 0,3 5 0,3 6 1,3 4-1,3-1-1,1-1 1,-2-7-2,-4-11 0,0 0-6,-6-22-9,0-4-21,-2-10-1,-6-10 0</inkml:trace>
  <inkml:trace contextRef="#ctx0" brushRef="#br0" timeOffset="84141.82">9137 1402 36,'-5'-41'36,"0"-27"-2,5 68-22,0-51-1,0 51-5,13-15-2,-3 35 0,3 21 0,-4 27-1,9 17-1,6 12 0,2 4-2,4 8 1,-3-22-3,-3-10 0,0-13-2,-2-11-5,-6-19-8,2-8-14,-3-13-10,-3-18 2</inkml:trace>
  <inkml:trace contextRef="#ctx0" brushRef="#br0" timeOffset="84490.89">9587 1446 20,'7'-29'34,"-7"29"-14,-14 17-3,-2 5-8,-4 8 0,-8 1-5,-3 4 0,-7 3-2,1 0 4,-1-3-2,5-6 0,3-7-2,11-5 1,3-4-2,9 1 1,7-2 0,13 2-2,4-1 5,10 3-5,4 3 2,6 1-1,3 0 1,1-1-1,-2-4 0,-2-1 0,-6-3-2,-7-3-1,-2 6-6,-10-14-9,2 3-21,-5-3-1,-9 0-2</inkml:trace>
  <inkml:trace contextRef="#ctx0" brushRef="#br0" timeOffset="84916.97">9856 1726 24,'32'-37'37,"-16"12"-1,-1-5-24,8 0-3,-6-10 2,4 2-6,-21 38-2,17-48 0,-17 48 0,17-47 2,-17 47-2,7-48 0,-7 48 0,0-44 0,0 44-1,0 0-1,-21-47 0,21 47 0,-38-4-1,4 24 0,-4 16-1,-1 15 0,7 14 0,8 10 1,12 5 1,16-10-2,9-12 2,11-12-1,9-9 1,7-12-1,6-14 1,7-11 0,3-5-2,2-14-1,2-5-10,-8-5-27,3-3-1,-5-1-1</inkml:trace>
  <inkml:trace contextRef="#ctx0" brushRef="#br0" timeOffset="85549.1">9138 2863 19,'0'0'38,"-10"0"-3,10 0-13,0 13-15,0 6-1,8 10-1,-2 7-2,4 11 1,2 6-1,4 5 2,-3 0-3,5 3 0,-3-10 0,-1-4-1,0-6-1,-4-11 0,0-6-2,-4-9-3,3-1-6,-9-14-18,0 0-9,13-20 0</inkml:trace>
  <inkml:trace contextRef="#ctx0" brushRef="#br0" timeOffset="85888.17">9525 2421 17,'13'-35'36,"-13"25"1,0 10-20,5 13-6,-5 7-1,6 16-4,0 4-1,5 17 1,0 11-1,9 17 0,0 10-1,5 7 0,3 2-2,4-2 0,1-7-1,-2-11 0,1-9-1,-5-15 0,-2-17-2,-6-15-2,-3-9-2,-16-19-8,16 4-18,-16-13-7,-4-10-2</inkml:trace>
  <inkml:trace contextRef="#ctx0" brushRef="#br0" timeOffset="86179.23">9459 3122 6,'1'-43'35,"13"13"3,6-6-19,14 3-2,5-9-2,13 6-6,-4-3 0,9 3-4,-5-1-1,0 9-3,-5 3 1,-4 5-1,-9 4-1,-6 3 0,-4 3 0,-7 7-2,-4 3-1,-13 0-2,15 5-10,-15-5-21,0 0-2,0 0-2</inkml:trace>
  <inkml:trace contextRef="#ctx0" brushRef="#br0" timeOffset="94888.97">7590 3963 7,'0'0'15,"9"-13"-1,6-3-2,4-9 1,9-4-2,4-9-2,7 1 0,5-12-3,5 2-1,4-5 1,4 4-2,-2-4-1,0 5-1,-2 2-1,-4 5 1,-6 4-2,-5 8 3,-9 5-3,-3 6 2,-10 5-4,-4 3 4,-12 9-2,13-8 0,-13 8-2,0 0-3,0 0-7,0 0-22,0 0 0,7 13-2</inkml:trace>
  <inkml:trace contextRef="#ctx0" brushRef="#br1" timeOffset="104767.93">17427 1778 1,'-10'-8'33,"10"8"-13,-10-7-2,10 7-3,0 0-5,0 0-1,0 0-2,0 0-3,0 0 0,0 0-1,10 12 0,0 1-2,1 7 2,7 7-3,2 12 3,8 10-2,5 7 1,3 3-1,3 3 0,1-3-1,0 3 0,0-7 1,-2-12-1,-1-10 0,-5-8 0,-3-8 1,-2-14-1,-2-6 1,-2-16-1,-1-4 1,-3-10 1,-1-1-2,-3-9 2,-2-7-1,-3-4 0,-5-2-1,-5-3 0,-8-1 0,-2-1 0,-3 1 1,-4 5-1,2 12 1,-2 6 0,1 9 0,4 7 0,5 8 0,7 13 0,-4 13-1,8 9 0,6 10 0,4 9 1,4 12-2,7 5 1,5 8-1,5 2-1,-1-11-3,5 2-4,-6-13-5,5-4-18,-6-14-7,-6-14-1</inkml:trace>
  <inkml:trace contextRef="#ctx0" brushRef="#br1" timeOffset="105234">18369 1593 15,'-13'-15'28,"13"15"-2,-15-11-4,4 4-7,11 7-2,-12-5-2,12 5-6,0 0-1,-3 12-1,6 7-2,6 10 1,2 10-2,5 5 0,2 6 2,2 4-2,3 8 1,3-5-2,-2-5-1,-3-11-4,3-4-3,-8-11-11,4-4-15,-5-7-2,-5-15-1</inkml:trace>
  <inkml:trace contextRef="#ctx0" brushRef="#br1" timeOffset="105527.03">18501 1424 15,'0'-14'26,"-12"4"-4,12 10-5,0 17-4,3 3-3,1 6-3,7 12-1,1 7 0,5 10 0,2 3-2,8 3-2,1 6 0,3-5-1,1-5 0,-1-7-3,0-7-1,-5-12-5,1-1-6,-9-10-13,-7-15-12,-1-1 2</inkml:trace>
  <inkml:trace contextRef="#ctx0" brushRef="#br1" timeOffset="105730.05">18507 1878 30,'-46'-11'22,"33"11"-2,-2 0-5,15 0-3,-12-3-2,12 3-4,13-24 0,6 4-2,7-8-4,7-7-7,12-5-19,5 4-9,1 1-2</inkml:trace>
  <inkml:trace contextRef="#ctx0" brushRef="#br1" timeOffset="106641.14">19608 1171 23,'0'0'20,"0"0"0,0 0-7,0 0 1,-21-49-6,21 49-1,0 0-1,0 0-1,-55-19 3,55 19-3,-44 0 0,44 0-2,-51 17 0,51-17-1,-29 36 1,-25 19-3,1 9-3,11 15 3,10 3-2,17 6 1,15-4 0,18-7 0,14-28 0,9-18 1,4-15 1,6-16 0,3-18-1,0-15 2,1-10-1,-5-14 0,-50 57 0,49-68 3,-49 68-1,38-77-1,-38 77 1,27-78-3,-27 78 1,4-77-2,-4 77 1,-10-63-1,10 63 0,-37-52-2,37 52-5,-55-33-2,55 33-16,-70-17-9,70 17-2</inkml:trace>
  <inkml:trace contextRef="#ctx0" brushRef="#br1" timeOffset="107032.18">19785 891 14,'0'0'39,"0"0"0,43-31-20,-43 31-2,0 0-7,0 0-3,0 0-2,0 0-3,0 0-1,0 0-1,0 0 2,26 54 0,-26-54 0,22 46-2,-22-46 1,33 53-4,-33-53-1,37 58-9,-37-58-18,37 54-8,-37-54-1</inkml:trace>
  <inkml:trace contextRef="#ctx0" brushRef="#br1" timeOffset="107348.21">20101 979 22,'-14'-58'39,"2"8"-2,12 50-20,0 0-3,-16-52-6,16 52-3,0 0 0,0 0-2,0 0-2,0 0 0,0 0 0,0 0 0,25 41 0,-25-41 1,29 46 0,-29-46-1,34 53-1,-34-53-1,39 56-1,-39-56-4,42 54-10,-42-54-14,35 51-9,-35-51 0</inkml:trace>
  <inkml:trace contextRef="#ctx0" brushRef="#br1" timeOffset="108055.28">19875 979 6,'0'0'27,"-45"-32"-4,45 32-3,0 0-1,0 0-4,0 0-3,0 0 0,0 0-4,0 0 0,-39-44-4,39 44 0,0 0-2,0 0 0,0 0-1,0 0 1,0 0-1,0 0-1,0 0 0,0 0 3,26 45-2,-26-45 2,0 0-2,51 62 1,-51-62-1,55 72 2,-7-6-2,3 7-2,-2-2 1,-6-4-3,-8-5 3,-9-6-1,-9-7 0,-6-9 0,-3-5 1,1-6 0,-1-3-1,-2-6 1,0-6-1,-2-2-1,-4-12-1,0 0-3,0 0-6,2-14-23,-2-6-5,-5-4 0</inkml:trace>
  <inkml:trace contextRef="#ctx0" brushRef="#br1" timeOffset="108634.34">20102 897 20,'0'0'29,"0"0"-4,-43-17-4,43 17-6,0 0-6,0 0 2,0 0-6,0 0-1,0 0-1,0 0 0,0 0 0,0 0-2,0 0 1,0 0-1,0 0 0,23 46 0,-23-46 3,0 0-2,51 57 0,-51-57 0,43 44 0,-43-44 0,47 53-1,-37-39 1,42 44-4,-3-1 2,-8-6-2,-3-5 2,-11-8-2,-6-8 1,-8-4-3,-5-7 1,-2-7-2,2 3-5,-8-15-4,9 10-24,-9-10-1,0 0 0</inkml:trace>
  <inkml:trace contextRef="#ctx0" brushRef="#br1" timeOffset="108928.37">20188 1269 33,'-46'-7'37,"46"7"0,-50-6-15,50 6-9,0 0-3,0 0-4,0 0-2,0 0-1,0 0-2,14-45-1,-14 45-1,0 0 0,54-31-1,-54 31-2,0 0-2,57-28-10,-57 28-22,0 0 1,51-18-4</inkml:trace>
  <inkml:trace contextRef="#ctx0" brushRef="#br1" timeOffset="109554.43">20727 1206 1,'0'0'34,"0"0"-8,0 0-2,0 0-8,0 0-3,0 0-3,0 0-3,0 0-4,0 0-1,0 0 0,0 0-1,0 0 1,0 0 0,0 0 3,0 0-1,0 0 1,0 0-1,0 0 1,0 0-1,0 0 0,0 0-2,0 0-2,0 0-2,0 0-3,0 0-5,0 0-17,0 0-13,0 0-3,0 0 2</inkml:trace>
  <inkml:trace contextRef="#ctx0" brushRef="#br1" timeOffset="110011.48">20983 1151 4,'0'0'33,"0"0"-17,0 0 0,0 0 0,36-44-6,-36 44-1,0 0-2,0 0-2,0 0-2,0 0 2,0 0-2,0 0-2,0 0 1,42-5-1,-42 5 1,0 0 0,0 0 0,0 0 0,0 0-1,0 0 1,0 0-1,0 0 1,0 0 0,0 0-2,0 0 0,0 0 0,-7-42-2,7 42 2,0 0 0,0 0-2,0 0 1,0 0 0,0 0-1,0 0-3,0 0-10,0 0-13,0 0-11,0 0 1</inkml:trace>
  <inkml:trace contextRef="#ctx0" brushRef="#br1" timeOffset="110491.53">21193 492 4,'-47'-48'37,"47"48"2,0 0-18,0 0-1,-27-42-5,27 42-4,0 0-6,0 0-1,0 0-2,0 0 0,0 0-1,0 0 0,0 0 0,0 0 0,0 0 0,19 45 0,-19-45-1,28 58 1,-28-58-1,38 62 0,-38-62 0,46 71-1,-46-71 1,49 72 0,-49-72-3,52 68-1,-52-68-7,50 60-23,-50-60-6,47 50 0</inkml:trace>
  <inkml:trace contextRef="#ctx0" brushRef="#br1" timeOffset="110791.56">21816 1155 35,'0'0'37,"0"0"2,45-4-21,-45 4-7,0 0-2,0 0-7,0 0-17,0 0-22,0 0 1,0 0-7</inkml:trace>
  <inkml:trace contextRef="#ctx0" brushRef="#br1" timeOffset="111740.65">19386 2466 22,'-14'-14'22,"9"4"0,5 10-7,-6-9-2,6 9-6,0 0 1,0 0-4,0 0-1,5 17-2,5 2 1,3 6 0,5 8-1,3 4 1,7 6 1,1 10-2,6 0 1,3 1-1,2-3 0,0 2-2,0-5-2,3 4-16,2-2-15,-7-12-2,5 1-1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52:39.150"/>
    </inkml:context>
    <inkml:brush xml:id="br0">
      <inkml:brushProperty name="width" value="0.05292" units="cm"/>
      <inkml:brushProperty name="height" value="0.05292" units="cm"/>
      <inkml:brushProperty name="color" value="#FFC000"/>
    </inkml:brush>
  </inkml:definitions>
  <inkml:trace contextRef="#ctx0" brushRef="#br0">6403 7444 24575,'43'0'0,"-3"2"0,4-4 0,-11-12 0,1-4 0,1 3-1093,3 9 1,2 5 0,0-4-1,5-13 1,1-6 0,-2 3 1005,-10 11 1,-1 2 0,2-1 86,10-5 0,2-1 0,-2-1 0,-10 1 0,-2 0 0,1 0 0,10-2 0,3 0 0,-3 0 0,-9 1 0,-2 1 0,1 0 0,11 0 0,1 1 0,0-2 0,-4 0 0,-1-2 0,2 1 0,-3 5 0,2 2 0,1-1 0,-4-1 0,3-2 0,-2-1 0,2-1-614,-3 4 0,2 0 0,0 0 0,-3-3 614,2-7 0,-2-2 0,1 2 0,-4 8 0,1 3 0,0-1 0,-2-2-223,6-10 0,-2-3 1,2 3 222,4 8 0,2 3 0,-1-3 0,-2-5 0,-2-3 0,1 1 0,-2 3 0,-1 2 0,1-1 0,1-1 0,-1-1 0,-1 1-461,-6 2 1,-2 0-1,1 3 461,13 5 0,0-1 524,-13-8 0,-1-5 0,2 4-524,4 8 0,1 3 0,-1-4 0,-2-7 0,-1-5 0,-1 2 0,5-1 0,-2 3 1521,0 7 1,-9 0-1522,-23-1 3255,35 15-3255,-33 0 2569,17 0-2569,-46 0 880,17 0-880,-33 0 0,35 0 0,-35 0 0,33 0 0,-18 0 0</inkml:trace>
  <inkml:trace contextRef="#ctx0" brushRef="#br0" timeOffset="6388">6403 9102 24575,'20'-24'0,"-5"18"0,9-17 0,-18 23 0,17-24 0,1 18 0,-18-17 0,33 7 0,-35-11 0,35 5 0,-25-1 0,1-1 0,30 3 0,-30-4 0,-2-1-483,6 2 1,1 3 482,9-9 0,1-9 0,9 11 0,-14-12 0,1-4 0,6 13 0,3 0 0,-5-5 0,2-3 0,2 6 0,-3 12 0,2 3 0,-1 0 0,-2-4 0,0 0 0,0-3 0,3-5 0,1-2 0,3 2 0,-5 10 0,2 1 0,0 0 0,-5-1 0,5-17 0,-1 1-293,3 12 0,4 1 0,-14 8 293,-21 9 0,17-5 0,3-2 0,-3-3 922,5 13-922,13-13 0,-34-8 0,17 18 922,-23-17-922,24 23 0,-3-24 0,7 19 0,-13-19 0,9 24 0,-18 0 0,17 0 0,-23 0 0,-23 24 0,17-19 0,-18 19 0</inkml:trace>
  <inkml:trace contextRef="#ctx0" brushRef="#br0" timeOffset="17234">6403 10336 24575,'33'-26'0,"1"-1"0,-3-7 0,4 0 0,-4 15 0,6 2 0,1 0 0,-1-3-656,-5-1 1,0-3-1,-1-1 1,2 0 0,2 1 247,-1 3 1,3 2 0,0 0 0,1-1 0,0 0-1,-1-1 30,2-3 0,-1-1 1,0-1-1,0 0 1,1 1-1,1 2 378,2 2 0,3 0 0,0 2 0,0 0 0,-2 1 0,-3-1-521,6-6 1,-4-1-1,0 2 1,1 3 520,3 3 0,2 4 0,-1 0 0,-6-1 0,-8-2 0,-4 0 0,-1 0-334,13-6 1,-1 1 333,-5-1 0,-2 1 0,-10 8 0,-1 0 0,3-7 0,1 3 0,19 12 0,-21-17 0,-3-1 0,7 18 0,11-17 0,-10 7 1734,1 12-1734,-7-11 2638,-7 15-2638,-12 0 3276,12 0-2832,-32 0 0,12 0 0,-12 0 0</inkml:trace>
  <inkml:trace contextRef="#ctx0" brushRef="#br0" timeOffset="31082">7585 10813 24575,'0'43'0,"2"-14"0,-4 3 0,-18 6 0,-7 4-1093,4 0 1,-1 4 0,-4-5-1,-4-9 1,-4-4 0,2 2 798,9 0 1,2 2 0,-1 1 0,0-4 78,-5-1 1,0-3-1,3 2 215,6 2 0,3 2 0,-3-1 0,-7 6 0,-2-1 0,1-2 0,-1 1 0,1-1 0,5-8 0,0 1 0,0-3 417,-1 0 1,3-1-418,7 1 0,1-1-209,-8 4 0,3-1 209,12 21 1638,-16-13 0,-3 2-1603,14-6 1,0-1 1315,-13 3 1,-3-1-1352,4-4 0,1-1 0,7-2 0,1-1 0,-10 7 0,24 18 1242,0-41-1242,0 18 662,0-24-662,0 15 0,0-41 0,0-28 0,0 13 0,0 25 0,0-26 0,0 0 0,0 1 0</inkml:trace>
  <inkml:trace contextRef="#ctx0" brushRef="#br0" timeOffset="32404">6403 11271 24575,'20'0'0,"10"0"0,2 0 0,-4 0 0,8 0 0,2 0 0,7 0-1203,-11 10 1,1 4 1202,0 0 0,2 1 0,-6 0 0,2 1 0,-1-2 0,14 0 0,-1 0-1002,-5 5 0,0 1 1002,3-5 0,-2-1 0,-12 1 0,-1 0-150,14-3 1,0-1 149,-13 1 0,-1 0 0,6-2 0,1 1 0,-1 2 0,0 2 0,2 6 0,1-3 0,-1-15 0,0 0 0,7 19 0,-1 3 0,-14-14 0,0-1 0,6 3 0,1 2-134,-5 5 0,1 3 1,0-3 133,8-7 0,1 1 0,-1 9 0,3 6 0,-4-7 0,-3-9 0,-3-4 0,-6 2 0,-1 2 0,14 10 990,-33-17-990,17 17 2074,-23-7-2074,24-12 1524,-18 12-1524,17-16 521,-23 0-521,0 23 0,0-17 0,0 18 0,0-24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56:03.675"/>
    </inkml:context>
    <inkml:brush xml:id="br0">
      <inkml:brushProperty name="width" value="0.05292" units="cm"/>
      <inkml:brushProperty name="height" value="0.05292" units="cm"/>
      <inkml:brushProperty name="color" value="#FFC000"/>
    </inkml:brush>
  </inkml:definitions>
  <inkml:trace contextRef="#ctx0" brushRef="#br0">24201 8396 24575,'40'0'0,"1"0"0,-1 0 0,3 0 0,3 0 0,3 0 0,1 0 0,-6 0 0,3 0 0,1 0 0,0 0 0,0 0 0,-1 0-547,-3 0 1,0 0 0,-1 0 0,0 0 0,-1 0 0,1 0-110,8 0 1,-1 0-1,1 0 1,-2 0 0,-1 0-165,3 0 1,-1 0 0,-1 0 0,-1 0 556,-4 0 0,-1 0 1,0 0-1,1 0 263,-2 0 0,1 0 0,1 0 0,0 0 0,-1 0-353,0 1 0,-1-1 0,1 1 0,-2-1 1,0-2 352,2-3 0,0-1 0,-2-1 0,0 2-126,-1 2 0,-1 3 0,0-1 0,0-1 126,-1-3 0,-1-2 0,0 0 0,0 2-152,11 4 1,-1 1-1,1 1 152,2 0 0,1 0 0,-3-3 0,-7-5 0,-1-2 0,-3 2 1584,0 4 0,-2 0-1584,-1-10 0,-5 2 0,-8 11 3276,7 0-2460,-12 0 2460,7 0-2827,-17 0 1,17 0 0,-23 0 0</inkml:trace>
</inkml:ink>
</file>

<file path=ppt/ink/ink6.xml><?xml version="1.0" encoding="utf-8"?>
<inkml:ink xmlns:inkml="http://www.w3.org/2003/InkML">
  <inkml:definitions>
    <inkml:context xml:id="ctx0">
      <inkml:inkSource xml:id="inkSrc0">
        <inkml:traceFormat>
          <inkml:channel name="X" type="integer" min="-1080" max="1920" units="cm"/>
          <inkml:channel name="Y" type="integer" min="-618" max="1302" units="cm"/>
          <inkml:channel name="T" type="integer" max="2.14748E9" units="dev"/>
        </inkml:traceFormat>
        <inkml:channelProperties>
          <inkml:channelProperty channel="X" name="resolution" value="87.2093" units="1/cm"/>
          <inkml:channelProperty channel="Y" name="resolution" value="99.48186" units="1/cm"/>
          <inkml:channelProperty channel="T" name="resolution" value="1" units="1/dev"/>
        </inkml:channelProperties>
      </inkml:inkSource>
      <inkml:timestamp xml:id="ts0" timeString="2023-10-13T05:57:31.910"/>
    </inkml:context>
    <inkml:brush xml:id="br0">
      <inkml:brushProperty name="width" value="0.10583" units="cm"/>
      <inkml:brushProperty name="height" value="0.10583" units="cm"/>
      <inkml:brushProperty name="color" value="#FF0000"/>
    </inkml:brush>
  </inkml:definitions>
  <inkml:trace contextRef="#ctx0" brushRef="#br0">11042 8961 0,'-18'35'16,"-140"124"-1,-142 88 1,-18-1 0,-35 19-1,-35 53 1,194-160-16,-194 177 15,35-35 1,89-53 0,-18 0-1,52-106 1,54-35 0,53-35 15,34-1-16,36-17 1,-17 0 0,35 0-1,-18-18 1,35-17 0,18 0 202,0-36-108</inkml:trace>
  <inkml:trace contextRef="#ctx0" brushRef="#br0" timeOffset="1563.73">7497 8837 0,'17'35'62,"18"36"-62,18 17 16,53 177 0,159 123-1,70 17 1,53 142 0,123 124-1,-316-442-15,122 159 16,-52-35-1,-124-89 1,-35-70 0,-1 18 15,-16-106-15,-54-71-1,-35-17 16,0-1-15,17-17 0,-17 18-16,18-18 78,-18-18-47,0 1-15,0-1-1,0 0 1,0-17 0,0-18-1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12:38.760"/>
    </inkml:context>
    <inkml:brush xml:id="br0">
      <inkml:brushProperty name="width" value="0.05292" units="cm"/>
      <inkml:brushProperty name="height" value="0.05292" units="cm"/>
      <inkml:brushProperty name="color" value="#FFC000"/>
    </inkml:brush>
  </inkml:definitions>
  <inkml:trace contextRef="#ctx0" brushRef="#br0">13688 8961 24575,'-12'33'0,"0"0"0,-9-1 0,-3 3 0,7-3 0,0 4 0,-2 2 0,0-1-820,-4-1 1,-1-1 0,0 2 0,-1 2 272,4-3 1,0 2 0,0 2 0,0 0 0,-2 0 0,0-1-1,-1-2 1,0 0 0,-2-1 0,0 0 0,0 0 0,-1 2 77,2-2 1,-1 0 0,-1 2 0,0-1 0,0 1 0,0 0 0,0-1 289,0 2 1,-1-1 0,1 0 0,-1 1 0,0-1 0,0 1 0,0 1 178,2-4 0,0 0 0,0 1 0,0 0 0,0 0 0,0 0 0,-1 0 0,0 0-254,0 0 0,0 1 1,0 0-1,-1 0 1,1 0-1,-1 0 1,0 0-1,-1 1 254,2-3 0,-1 0 0,0 1 0,-1 0 0,0 0 0,1-1 0,-1 1 0,0 0 0,1-1 0,-2 3 0,-1 0 0,1 0 0,0 0 0,0 0 0,0 0 0,-1 0 0,0-1 0,3-3 0,-1 0 0,0-1 0,-1 1 0,1 0 0,-1-1 0,1 1 0,1-1 0,0 1 0,-2 3 0,0 1 0,1 0 0,0 0 0,0 0 0,1-1 0,-1-1 0,1 0 0,-1-1 0,0 0 0,0-1 0,1-1 0,0 0 0,0 0 0,1 0 0,0 2 0,0-1 0,1 0 0,0 0 0,1-1 0,0 0 0,-3 5 0,0 0 0,1-1 0,1-1 0,-1-1 30,-2 2 1,-1-2 0,1 0-1,0 1-30,4-5 0,0 1 0,-1 1 0,1-1 0,0-1 222,-4 5 0,0-1 0,1-1 0,1-2-222,-2 3 0,1-3 0,4 0 1008,1 11 0,1-3-1008,-4-15 0,5-1 0,15 20 3276,-33-16-3025,35-5 3025,-12-9-1738,-7-11 1738,17 12-2913,-17-16 1015,23-16-1378,0 12 0,0-11 0,0 15 0,0-24 0,0-5 0,0-16 0,0 6 0,0 3 0,0 9 0,0-20 0,0 47 0</inkml:trace>
  <inkml:trace contextRef="#ctx0" brushRef="#br0" timeOffset="1255">9754 9190 24575,'33'8'0,"0"0"0,-1-1 0,14 1 0,2 1 0,1 4 0,-13 1 0,0 4 0,1 2 0,1 0 0,2 0-547,1-1 1,3-1 0,1 2 0,1-1 0,-1 1 0,0 1 77,-7-1 1,-1 0 0,1 0 0,-1 1 0,0 0 0,2 1 0,0 0 58,0-1 0,1 1 1,2 1-1,0 0 1,-1 0-1,0 0 0,-1 0 1,-2-1-138,4 3 1,-2-1 0,-1 0 0,0 0 0,1 0 0,1 2 390,-5-4 0,2 2 0,0 0 0,0 0 1,0 0-1,0 0 0,0-1 0,-2 0 156,6 2 0,0-1 0,-1-1 0,-1 1 0,-1 0 0,0 3-311,-1 3 0,-2 3 1,0 1-1,0 0 0,-1-3 1,0-5 310,6-2 0,0-6 0,0 0 0,0 6 0,-10 1 0,1 5 0,-1 4 0,1 0 0,0-1 0,0-3 0,0-4 0,3-3 0,0-6 0,1-1 0,-1 1 0,2 4 49,2 6 0,2 3 0,0 3 0,0-1 0,-2-1 0,-3-4-49,2 0 0,-3-3 0,-1-1 0,0-1 179,0 0 0,-1-1 1,0 0-1,-1 0-179,2 5 0,-2 0 0,4 2 0,-6-6 0,4-1 0,1 2 0,-1 0 0,-3 2 0,1 5 0,-2 3 0,-1-1 0,4-2 0,6-3 0,3-3 0,0 0 0,-7 3 0,-6 9 0,-5 3 0,2-6 0,4-12 0,2-4 0,-2 2 960,6 11 1,-4 0-961,-3-3 0,-1-3 0,7-1 0,-1 0 0,-11-1 0,-1 1 0,4 1 0,-1 3 0,-3 4 0,1-2 0,0-12 0,-1 0 0,-8 13 0,0 2 0,17-5 0,0-1 1198,-17-1 0,0 1-1198,7 7 0,6 2 0,-1-5 0,5-8 0,-1-1 0,-2 16 0,1 1 0,5-6 0,0-3 0,-9-13 0,-5 1 1638,-6 14 0,0 1-1301,25-3-337,-33 0 3276,17-5-2698,1-24-578,-18 0 0,8-38 0,-5-10 0,-9 26 0,0-21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19:41.905"/>
    </inkml:context>
    <inkml:brush xml:id="br0">
      <inkml:brushProperty name="width" value="0.05292" units="cm"/>
      <inkml:brushProperty name="height" value="0.05292" units="cm"/>
      <inkml:brushProperty name="color" value="#FFC000"/>
    </inkml:brush>
  </inkml:definitions>
  <inkml:trace contextRef="#ctx0" brushRef="#br0">6632 10425 24575,'48'0'0,"0"0"0,-11 0 0,1 1 0,1-2 0,2-6 0,0-2 0,2 1-820,-3 3 1,2 2 0,0-2 0,-1-3-1,0-8 1,-1-4 0,1-1 0,0 3 160,0 6 1,1 3-1,0 0 1,1-4 10,-3-4 0,0-2 1,1-2-1,1 0 0,-1 1 648,1 2 0,1 0 0,0 1 0,1-1 0,0-1-209,-4-1 0,1 0 1,0-2-1,0 0 1,-1 1-1,0 0 209,1 1 0,-1 0 0,-1 1 0,0-2 0,0-1-311,-1-2 0,-1-1 0,1-2 0,0 0 0,3-1 311,-4 3 0,3-1 0,1 0 0,0-1 0,0 0 0,-1 2 0,-2 1-105,2-1 1,-2 2 0,-1 0 0,1-1 0,3-3 104,-5 2 0,2-2 0,1-3 0,1 0 0,0-1 0,1 0 0,-1 1 0,0 1 0,-3 2 0,2 0 0,-1 1 0,0 0 0,0 0 0,-2 0 0,0 0 0,-2 0 234,1-3 0,-2 1 0,-2 0 0,1 0 0,1-2 0,4-1-234,-3 3 0,2-1 0,3-2 0,2-1 0,0-1 0,0 1 0,-1 0 0,-2 2 0,-3 1 0,-3 3 0,5-5 0,-5 3 0,-1 1 0,-1 0 0,2-1 0,0 1 0,2-2 0,0-1 0,-2 2 0,-1 1 0,-6 3 0,14-14 0,-9 8 0,-6 6 3036,-24 24-3036,0 0 2717,-24 0-2717,-5 24 0,-1-18 0,7 17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8:21:03.513"/>
    </inkml:context>
    <inkml:brush xml:id="br0">
      <inkml:brushProperty name="width" value="0.05292" units="cm"/>
      <inkml:brushProperty name="height" value="0.05292" units="cm"/>
      <inkml:brushProperty name="color" value="#FFC000"/>
    </inkml:brush>
  </inkml:definitions>
  <inkml:trace contextRef="#ctx0" brushRef="#br0">12982 7867 24575,'43'0'0,"-10"0"0,3 0 0,1 0 0,0 0 0,4 0 0,-1 0 0,-8 0 0,-3 0 0,-2 0 0,12 0 0,-33 0 0,41 0 0,-25 0 0,3 0 0,1 0 0,-5 0 0,26 0 0,-41 0 0,18 0 0,-9 0 0,13-24 0,-1 20 0,6 3 0,10-6 0,7-2 0,1 1 0,-11 3 0,2 1 0,1 0 0,0 1-142,2 2 1,1 0 0,0 1 0,-1-2 141,1-1 0,1-2 0,-2 1 0,-6 1 0,1 1 0,-2 4 0,-1 1 0,1 3 0,1 0 0,0 2 0,0 0 0,-4 4-1089,0 10 0,-1 1 1089,10-13 0,4-3 0,-14 5 0,-25 28-159,21-25 0,3-3 159,-11 10 0,-10 1 0,3 1 0,24-3 0,-35 3 0,-2 3 0,10-4 0,0-1 0,-12 23 0,0-17 0,0 11 0,0-13 0,0 1 0,0-2 0,0 1 0,0 11 0,0 0 0,0 8 0,0 0 0,-11-8 0,-2 1 0,3-4 0,-1-2-210,-4-3 1,2-1 209,6 6 0,-2-5 0,-14-7 1003,9 13 1,-1 4-1004,-8-17 0,0-1 0,10 5 0,-1-1 0,-6-5 0,1-1 0,5 7 0,-2 1-260,-12-3 0,-7 0 0,6 3 260,10 13 0,-1 0-912,-11-10 1,-6-2-1,3-2 912,5 3 0,1-1 0,-4 3 0,-2-1-316,-3-2 0,-1-5 316,6-13 0,3 1-409,13 14 0,-1-2 409,-26-19 0,0-3 0,15 23 0,-6-22 0,-6-4 0,-3 2 0,2 0 0,10 0 0,-1 0-402,-2 0 1,-3 0-1,0 0 402,-11 0 0,0 0-340,11 0 0,-2 0 0,-2 0 340,1 0 0,-2 0 0,-1 0 0,3 0 0,-2 1 0,2 1 0,-2-5 0,1-6 0,-2-3 0,0-2 0,4 2 302,-10-1 0,2-2-302,12 0 0,-3-5 0,1-1 0,4 3 0,-8-5 0,3 1-663,-6 1 0,4-3 663,11-13 0,7-1 0,1-5 0,5 14 0,-2-5 0,5-1 0,9-2 0,5-2 0,-4 2 0,-9 1 0,-4 1 0,4-2 0,9-7 0,3-3 0,0 3 0,-5 6 0,-2 1 0,3 0 0,3-2 0,1 0 0,1-1 0,-1-2 0,0 0 0,0 1 0,0 2 0,0 1 0,0 1 0,0 1 0,0 1 0,0 2 587,0-1 0,0 2-587,0-7 0,0 3 3276,0-9-3140,0 0 571,16 18-707,11 11 0,18 16 0,-23-11 0,1-2 1320,3 10 0,-1 0-1320,-3-9 0,1 1 0,11 9 0,1 4 0,-7-2 0,1 0 0,1 0 0,0 0 0,-4 0 0,-1 0-183,9 0 0,1 0 183,2 0 0,0 0 0,3 0 0,1 0 0,0 0 0,2 0 0,5 0 0,0 0 0,-8 0 0,-2 0 0,5 0 0,-1 0 0,-2 0 0,-6 0 0,-6 0 0,6-3 0,-6 6 0,-24 20 0,35-17 0,-33 18 0,18-8 461,-1-13-461,-17 37 1357,18-34-1357,-24 17 0,15 1 0,-11-19 0,12 35 0,-16-36 0,0 11 0,0-15 0,0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8665B9D-E339-4C0C-93A6-11557A2C20B8}" type="datetimeFigureOut">
              <a:rPr lang="en-US" smtClean="0"/>
              <a:t>10/11/24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D88AE8C-1781-4E7D-817F-146B3A317771}" type="slidenum">
              <a:rPr lang="en-US" smtClean="0"/>
              <a:t>‹#›</a:t>
            </a:fld>
            <a:endParaRPr lang="en-US"/>
          </a:p>
        </p:txBody>
      </p:sp>
    </p:spTree>
    <p:extLst>
      <p:ext uri="{BB962C8B-B14F-4D97-AF65-F5344CB8AC3E}">
        <p14:creationId xmlns:p14="http://schemas.microsoft.com/office/powerpoint/2010/main" val="4232638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We need to find the statement coverage with the given code.</a:t>
            </a:r>
          </a:p>
          <a:p>
            <a:r>
              <a:rPr lang="en-US"/>
              <a:t>Need to evaluate each test case and see.</a:t>
            </a:r>
          </a:p>
        </p:txBody>
      </p:sp>
      <p:sp>
        <p:nvSpPr>
          <p:cNvPr id="4" name="Slide Number Placeholder 3"/>
          <p:cNvSpPr>
            <a:spLocks noGrp="1"/>
          </p:cNvSpPr>
          <p:nvPr>
            <p:ph type="sldNum" sz="quarter" idx="10"/>
          </p:nvPr>
        </p:nvSpPr>
        <p:spPr/>
        <p:txBody>
          <a:bodyPr/>
          <a:lstStyle/>
          <a:p>
            <a:fld id="{5D88AE8C-1781-4E7D-817F-146B3A317771}" type="slidenum">
              <a:rPr lang="en-US" smtClean="0"/>
              <a:t>2</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5575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2 examples – they are same except the name of the object – because of this, we have two different relationship.</a:t>
            </a:r>
          </a:p>
          <a:p>
            <a:endParaRPr lang="en-US" dirty="0"/>
          </a:p>
          <a:p>
            <a:r>
              <a:rPr lang="en-US" dirty="0"/>
              <a:t>So, when you draw the UML diagrams, don’t just look into the code alone, instead – find the meaning of the relationship and then decide.</a:t>
            </a:r>
          </a:p>
          <a:p>
            <a:endParaRPr lang="en-US" dirty="0"/>
          </a:p>
          <a:p>
            <a:r>
              <a:rPr lang="en-US" dirty="0"/>
              <a:t>There are tools can generate diagrams, but they can’t figure the meaning of the relationship and which one is correct or ideal. So this is one reason.</a:t>
            </a:r>
          </a:p>
        </p:txBody>
      </p:sp>
      <p:sp>
        <p:nvSpPr>
          <p:cNvPr id="4" name="Slide Number Placeholder 3"/>
          <p:cNvSpPr>
            <a:spLocks noGrp="1"/>
          </p:cNvSpPr>
          <p:nvPr>
            <p:ph type="sldNum" sz="quarter" idx="10"/>
          </p:nvPr>
        </p:nvSpPr>
        <p:spPr/>
        <p:txBody>
          <a:bodyPr/>
          <a:lstStyle/>
          <a:p>
            <a:fld id="{57D944BD-AC3A-438C-B829-BD02FC802409}" type="slidenum">
              <a:rPr lang="en-US" smtClean="0"/>
              <a:t>11</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239344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Which one is correct?</a:t>
            </a:r>
          </a:p>
          <a:p>
            <a:r>
              <a:rPr lang="en-US"/>
              <a:t>Answer is D</a:t>
            </a:r>
          </a:p>
          <a:p>
            <a:r>
              <a:rPr lang="en-US" b="1"/>
              <a:t>Level of Detail</a:t>
            </a:r>
            <a:r>
              <a:rPr lang="en-US"/>
              <a:t>: Diagrams can vary in the level of detail they present, from minimal to highly detailed. The choice depends on how much detail is needed for the given context.</a:t>
            </a:r>
          </a:p>
          <a:p>
            <a:r>
              <a:rPr lang="en-US" b="1"/>
              <a:t>Purpose-Driven</a:t>
            </a:r>
            <a:r>
              <a:rPr lang="en-US"/>
              <a:t>: The best diagram depends on its purpose. If a particular class or relationship is irrelevant to the purpose, there's no need to include it.</a:t>
            </a:r>
          </a:p>
          <a:p>
            <a:r>
              <a:rPr lang="en-US" b="1"/>
              <a:t>Custom vs. Auto-Generated Diagrams</a:t>
            </a:r>
            <a:r>
              <a:rPr lang="en-US"/>
              <a:t>: Auto-generating diagrams is not always optimal because the tool won’t know the specific purpose and may include unnecessary details. </a:t>
            </a:r>
          </a:p>
        </p:txBody>
      </p:sp>
      <p:sp>
        <p:nvSpPr>
          <p:cNvPr id="4" name="Slide Number Placeholder 3"/>
          <p:cNvSpPr>
            <a:spLocks noGrp="1"/>
          </p:cNvSpPr>
          <p:nvPr>
            <p:ph type="sldNum" sz="quarter" idx="10"/>
          </p:nvPr>
        </p:nvSpPr>
        <p:spPr/>
        <p:txBody>
          <a:bodyPr/>
          <a:lstStyle/>
          <a:p>
            <a:fld id="{57D944BD-AC3A-438C-B829-BD02FC802409}" type="slidenum">
              <a:rPr lang="en-US" smtClean="0"/>
              <a:t>12</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741187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228600" indent="-228600">
              <a:buAutoNum type="alphaLcParenBoth"/>
            </a:pPr>
            <a:r>
              <a:rPr lang="en-US"/>
              <a:t>– is wrong because the activation bar should be continued until the end.</a:t>
            </a:r>
          </a:p>
          <a:p>
            <a:pPr marL="0" indent="0">
              <a:buNone/>
            </a:pPr>
            <a:r>
              <a:rPr lang="en-US"/>
              <a:t>(c) – its ok to omit the activation bar.</a:t>
            </a:r>
          </a:p>
        </p:txBody>
      </p:sp>
      <p:sp>
        <p:nvSpPr>
          <p:cNvPr id="4" name="Slide Number Placeholder 3"/>
          <p:cNvSpPr>
            <a:spLocks noGrp="1"/>
          </p:cNvSpPr>
          <p:nvPr>
            <p:ph type="sldNum" sz="quarter" idx="10"/>
          </p:nvPr>
        </p:nvSpPr>
        <p:spPr/>
        <p:txBody>
          <a:bodyPr/>
          <a:lstStyle/>
          <a:p>
            <a:fld id="{57D944BD-AC3A-438C-B829-BD02FC802409}" type="slidenum">
              <a:rPr lang="en-US" smtClean="0"/>
              <a:t>13</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0094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228600" indent="-228600">
              <a:buFont typeface="+mj-lt"/>
              <a:buAutoNum type="arabicPeriod"/>
            </a:pPr>
            <a:r>
              <a:rPr lang="en-US" b="1"/>
              <a:t>Synchronous Method Calls</a:t>
            </a:r>
            <a:r>
              <a:rPr lang="en-US"/>
              <a:t>: In Java (and most languages), method calls are typically synchronous, meaning the calling method waits for the called method to finish before proceeding.</a:t>
            </a:r>
          </a:p>
          <a:p>
            <a:pPr marL="228600" indent="-228600">
              <a:buFont typeface="+mj-lt"/>
              <a:buAutoNum type="arabicPeriod"/>
            </a:pPr>
            <a:r>
              <a:rPr lang="en-US" b="1"/>
              <a:t>Asynchronous Method Calls</a:t>
            </a:r>
            <a:r>
              <a:rPr lang="en-US"/>
              <a:t>: Asynchronous calls allow the calling method to continue doing other tasks without waiting for the called method to return, common in web applications (e.g., JavaScript).</a:t>
            </a:r>
          </a:p>
          <a:p>
            <a:pPr marL="228600" indent="-228600">
              <a:buFont typeface="+mj-lt"/>
              <a:buAutoNum type="arabicPeriod"/>
            </a:pPr>
            <a:r>
              <a:rPr lang="en-US" b="1"/>
              <a:t>Activation Bars</a:t>
            </a:r>
            <a:r>
              <a:rPr lang="en-US"/>
              <a:t>: In synchronous calls, the activation bar continues until the called method returns. In asynchronous calls, it would stop until the method returns.</a:t>
            </a:r>
          </a:p>
          <a:p>
            <a:pPr marL="228600" indent="-228600">
              <a:buFont typeface="+mj-lt"/>
              <a:buAutoNum type="arabicPeriod"/>
            </a:pPr>
            <a:r>
              <a:rPr lang="en-US" b="1"/>
              <a:t>Not in Scope</a:t>
            </a:r>
            <a:r>
              <a:rPr lang="en-US"/>
              <a:t>: Asynchronous method calls and the differences in arrowheads for synchronous vs. asynchronous calls are not covered in this course, so they won’t be examined.</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14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03537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a:buFont typeface="+mj-lt"/>
              <a:buNone/>
            </a:pPr>
            <a:r>
              <a:rPr lang="en-US" b="0"/>
              <a:t>Recap of all types of testing:</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a:t> Unit Testing: </a:t>
            </a:r>
            <a:r>
              <a:rPr lang="en-US" b="0" i="0">
                <a:solidFill>
                  <a:srgbClr val="232333"/>
                </a:solidFill>
                <a:effectLst/>
                <a:latin typeface="Almaden Sans"/>
              </a:rPr>
              <a:t>This is about testing small things in isolation. </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a:solidFill>
                  <a:srgbClr val="232333"/>
                </a:solidFill>
                <a:effectLst/>
                <a:latin typeface="Almaden Sans"/>
              </a:rPr>
              <a:t> Integration Testing: This is for testing interaction. This and (1) can be done together in a systematic manner. </a:t>
            </a:r>
            <a:r>
              <a:rPr lang="en-US"/>
              <a:t> It is important to test parts of the system early. These tests are faster, cheaper, and can target specific issues or deeper corner cases, which system testing may miss.</a:t>
            </a:r>
            <a:endParaRPr lang="en-US" b="0" i="0">
              <a:solidFill>
                <a:srgbClr val="232333"/>
              </a:solidFill>
              <a:effectLst/>
              <a:latin typeface="Almaden Sans"/>
            </a:endParaRPr>
          </a:p>
          <a:p>
            <a:pPr>
              <a:buFont typeface="+mj-lt"/>
              <a:buAutoNum type="arabicPeriod"/>
            </a:pPr>
            <a:r>
              <a:rPr lang="en-US" b="1"/>
              <a:t>System Testing</a:t>
            </a:r>
            <a:r>
              <a:rPr lang="en-US"/>
              <a:t>: It tests the entire system through external interfaces. </a:t>
            </a:r>
            <a:r>
              <a:rPr lang="en-US" b="1"/>
              <a:t>But</a:t>
            </a:r>
            <a:r>
              <a:rPr lang="en-US"/>
              <a:t> it can be slow, costly and involve more people. Also it might not cover specific internal scenarios or corner cases effectively. So still we need (1) and (2).	</a:t>
            </a:r>
          </a:p>
          <a:p>
            <a:pPr>
              <a:buFont typeface="+mj-lt"/>
              <a:buAutoNum type="arabicPeriod"/>
            </a:pPr>
            <a:r>
              <a:rPr lang="en-US" b="1"/>
              <a:t>Different Types of Testing</a:t>
            </a:r>
            <a:r>
              <a:rPr lang="en-US"/>
              <a:t>: Various tests (smoke, acceptance, alpha/beta, regression) focus on the entire system for different purposes. Each type of test helps cover different aspects of the system. Regression testing is wide range testing – repeat the test after that change.</a:t>
            </a:r>
          </a:p>
          <a:p>
            <a:pPr>
              <a:buFont typeface="+mj-lt"/>
              <a:buAutoNum type="arabicPeriod"/>
            </a:pPr>
            <a:r>
              <a:rPr lang="en-US" b="1"/>
              <a:t>TDD (Test-Driven Development)</a:t>
            </a:r>
            <a:r>
              <a:rPr lang="en-US"/>
              <a:t>: This is an approach where tests are written before the code. It can vary in practice across companies, but it's useful to know as a methodology. It’s good to know.</a:t>
            </a:r>
          </a:p>
          <a:p>
            <a:pPr>
              <a:buFont typeface="+mj-lt"/>
              <a:buAutoNum type="arabicPeriod"/>
            </a:pPr>
            <a:endParaRPr lang="en-US"/>
          </a:p>
          <a:p>
            <a:pPr>
              <a:buFont typeface="+mj-lt"/>
              <a:buAutoNum type="arabicPeriod"/>
            </a:pPr>
            <a:r>
              <a:rPr lang="en-US"/>
              <a:t>Answer: All of these. – This question is to talk about different types of testing.</a:t>
            </a:r>
          </a:p>
        </p:txBody>
      </p:sp>
      <p:sp>
        <p:nvSpPr>
          <p:cNvPr id="4" name="Slide Number Placeholder 3"/>
          <p:cNvSpPr>
            <a:spLocks noGrp="1"/>
          </p:cNvSpPr>
          <p:nvPr>
            <p:ph type="sldNum" sz="quarter" idx="10"/>
          </p:nvPr>
        </p:nvSpPr>
        <p:spPr/>
        <p:txBody>
          <a:bodyPr/>
          <a:lstStyle/>
          <a:p>
            <a:fld id="{57D944BD-AC3A-438C-B829-BD02FC802409}" type="slidenum">
              <a:rPr lang="en-US" smtClean="0"/>
              <a:t>15</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20213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228600" indent="-228600">
              <a:buFont typeface="+mj-lt"/>
              <a:buAutoNum type="arabicPeriod"/>
            </a:pPr>
            <a:r>
              <a:rPr lang="en-US" b="1"/>
              <a:t>Dependency Injection</a:t>
            </a:r>
            <a:r>
              <a:rPr lang="en-US"/>
              <a:t>: It refers to replacing a component's dependency by injecting an alternative, typically during testing or runtime, allowing flexibility.</a:t>
            </a:r>
          </a:p>
          <a:p>
            <a:pPr marL="228600" indent="-228600">
              <a:buFont typeface="+mj-lt"/>
              <a:buAutoNum type="arabicPeriod"/>
            </a:pPr>
            <a:r>
              <a:rPr lang="en-US" b="1"/>
              <a:t>Unit Testing Context</a:t>
            </a:r>
            <a:r>
              <a:rPr lang="en-US"/>
              <a:t>: Dependency injection is particularly useful in unit testing, where isolating the component under test from its dependencies is critical.</a:t>
            </a:r>
          </a:p>
          <a:p>
            <a:pPr marL="228600" indent="-228600">
              <a:buFont typeface="+mj-lt"/>
              <a:buAutoNum type="arabicPeriod"/>
            </a:pPr>
            <a:r>
              <a:rPr lang="en-US" b="1"/>
              <a:t>Mocking/Stubbing Dependencies</a:t>
            </a:r>
            <a:r>
              <a:rPr lang="en-US"/>
              <a:t>: In unit tests, dependencies can be replaced with mocks or stubs to simulate behavior, making tests more reliable.</a:t>
            </a:r>
          </a:p>
          <a:p>
            <a:pPr marL="228600" indent="-228600">
              <a:buFont typeface="+mj-lt"/>
              <a:buAutoNum type="arabicPeriod"/>
            </a:pPr>
            <a:r>
              <a:rPr lang="en-US" b="1"/>
              <a:t>Mostly for Unit Testing</a:t>
            </a:r>
            <a:r>
              <a:rPr lang="en-US"/>
              <a:t>: While dependency injection can be used in other testing types, it's most beneficial for unit testing scenarios.</a:t>
            </a:r>
          </a:p>
          <a:p>
            <a:pPr marL="228600" indent="-228600">
              <a:buFont typeface="+mj-lt"/>
              <a:buAutoNum type="arabicPeriod"/>
            </a:pPr>
            <a:endParaRPr lang="en-US"/>
          </a:p>
          <a:p>
            <a:pPr marL="228600" indent="-228600">
              <a:buFont typeface="+mj-lt"/>
              <a:buAutoNum type="arabicPeriod"/>
            </a:pPr>
            <a:r>
              <a:rPr lang="en-US"/>
              <a:t>Answer: Unit Testing</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16</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28312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installment of the UML – easier installment </a:t>
            </a:r>
          </a:p>
          <a:p>
            <a:r>
              <a:rPr lang="en-US"/>
              <a:t>Have to do this before the tutorial – quiz is part 1 and part 2.</a:t>
            </a:r>
          </a:p>
          <a:p>
            <a:r>
              <a:rPr lang="en-US" b="1"/>
              <a:t>Part-1 covers </a:t>
            </a:r>
            <a:r>
              <a:rPr lang="en-US"/>
              <a:t>these two topics and also you can check the answers.</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18</a:t>
            </a:fld>
            <a:endParaRPr lang="en-US"/>
          </a:p>
        </p:txBody>
      </p:sp>
    </p:spTree>
    <p:extLst>
      <p:ext uri="{BB962C8B-B14F-4D97-AF65-F5344CB8AC3E}">
        <p14:creationId xmlns:p14="http://schemas.microsoft.com/office/powerpoint/2010/main" val="2475344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So far – learned how to interpret code, draw diagram for code, etc. Now we focus on how to draw </a:t>
            </a:r>
            <a:r>
              <a:rPr lang="en-US" b="0">
                <a:latin typeface="+mj-lt"/>
              </a:rPr>
              <a:t>UML </a:t>
            </a:r>
            <a:r>
              <a:rPr lang="en-US" b="0" i="0">
                <a:solidFill>
                  <a:srgbClr val="232333"/>
                </a:solidFill>
                <a:effectLst/>
                <a:latin typeface="+mj-lt"/>
              </a:rPr>
              <a:t>to conceptualize a design.</a:t>
            </a:r>
          </a:p>
          <a:p>
            <a:r>
              <a:rPr lang="en-US" b="0" i="0">
                <a:solidFill>
                  <a:srgbClr val="232333"/>
                </a:solidFill>
                <a:effectLst/>
                <a:latin typeface="+mj-lt"/>
              </a:rPr>
              <a:t>You have to come up with the model/diagram first.</a:t>
            </a:r>
          </a:p>
          <a:p>
            <a:endParaRPr lang="en-US" b="0" i="0">
              <a:solidFill>
                <a:srgbClr val="232333"/>
              </a:solidFill>
              <a:effectLst/>
              <a:latin typeface="+mj-lt"/>
            </a:endParaRP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19</a:t>
            </a:fld>
            <a:endParaRPr lang="en-US"/>
          </a:p>
        </p:txBody>
      </p:sp>
    </p:spTree>
    <p:extLst>
      <p:ext uri="{BB962C8B-B14F-4D97-AF65-F5344CB8AC3E}">
        <p14:creationId xmlns:p14="http://schemas.microsoft.com/office/powerpoint/2010/main" val="101749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88AE8C-1781-4E7D-817F-146B3A317771}" type="slidenum">
              <a:rPr lang="en-US" smtClean="0"/>
              <a:t>20</a:t>
            </a:fld>
            <a:endParaRPr lang="en-US"/>
          </a:p>
        </p:txBody>
      </p:sp>
    </p:spTree>
    <p:extLst>
      <p:ext uri="{BB962C8B-B14F-4D97-AF65-F5344CB8AC3E}">
        <p14:creationId xmlns:p14="http://schemas.microsoft.com/office/powerpoint/2010/main" val="1958325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21</a:t>
            </a:fld>
            <a:endParaRPr lang="en-US"/>
          </a:p>
        </p:txBody>
      </p:sp>
    </p:spTree>
    <p:extLst>
      <p:ext uri="{BB962C8B-B14F-4D97-AF65-F5344CB8AC3E}">
        <p14:creationId xmlns:p14="http://schemas.microsoft.com/office/powerpoint/2010/main" val="3193533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The coverage is 80% but </a:t>
            </a:r>
            <a:r>
              <a:rPr lang="en-US" b="1"/>
              <a:t>statement 4</a:t>
            </a:r>
            <a:r>
              <a:rPr lang="en-US"/>
              <a:t> is not been executed.</a:t>
            </a:r>
          </a:p>
          <a:p>
            <a:endParaRPr lang="en-US"/>
          </a:p>
          <a:p>
            <a:r>
              <a:rPr lang="en-US"/>
              <a:t>Should we add more test cases to cover more?</a:t>
            </a:r>
          </a:p>
          <a:p>
            <a:r>
              <a:rPr lang="en-US"/>
              <a:t>Test case 3 is not adding value to statement coverage.</a:t>
            </a:r>
          </a:p>
        </p:txBody>
      </p:sp>
      <p:sp>
        <p:nvSpPr>
          <p:cNvPr id="4" name="Slide Number Placeholder 3"/>
          <p:cNvSpPr>
            <a:spLocks noGrp="1"/>
          </p:cNvSpPr>
          <p:nvPr>
            <p:ph type="sldNum" sz="quarter" idx="10"/>
          </p:nvPr>
        </p:nvSpPr>
        <p:spPr/>
        <p:txBody>
          <a:bodyPr/>
          <a:lstStyle/>
          <a:p>
            <a:fld id="{57D944BD-AC3A-438C-B829-BD02FC802409}" type="slidenum">
              <a:rPr lang="en-US" smtClean="0"/>
              <a:t>3</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278210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r>
              <a:rPr lang="en-US" b="0" i="0">
                <a:solidFill>
                  <a:srgbClr val="6E7680"/>
                </a:solidFill>
                <a:effectLst/>
                <a:latin typeface="+mj-lt"/>
              </a:rPr>
              <a:t>You often learn more by making mistakes - if you make a mistake, and if you don't learn anything that that's bad right?</a:t>
            </a:r>
          </a:p>
          <a:p>
            <a:pPr algn="l">
              <a:buFont typeface="Arial" panose="020B0604020202020204" pitchFamily="34" charset="0"/>
              <a:buNone/>
            </a:pPr>
            <a:r>
              <a:rPr lang="en-US" b="0" i="0">
                <a:solidFill>
                  <a:srgbClr val="6E7680"/>
                </a:solidFill>
                <a:effectLst/>
                <a:latin typeface="+mj-lt"/>
              </a:rPr>
              <a:t>And you don't get things right the first </a:t>
            </a:r>
            <a:r>
              <a:rPr lang="en-US" b="0" i="0" err="1">
                <a:solidFill>
                  <a:srgbClr val="6E7680"/>
                </a:solidFill>
                <a:effectLst/>
                <a:latin typeface="+mj-lt"/>
              </a:rPr>
              <a:t>time,So</a:t>
            </a:r>
            <a:r>
              <a:rPr lang="en-US" b="0" i="0">
                <a:solidFill>
                  <a:srgbClr val="6E7680"/>
                </a:solidFill>
                <a:effectLst/>
                <a:latin typeface="+mj-lt"/>
              </a:rPr>
              <a:t> this happens and we grow over time by gaining experience.</a:t>
            </a:r>
          </a:p>
          <a:p>
            <a:pPr algn="l">
              <a:buFont typeface="Arial" panose="020B0604020202020204" pitchFamily="34" charset="0"/>
              <a:buNone/>
            </a:pPr>
            <a:endParaRPr lang="en-US" b="0" i="0">
              <a:solidFill>
                <a:srgbClr val="6E7680"/>
              </a:solidFill>
              <a:effectLst/>
              <a:latin typeface="+mj-lt"/>
            </a:endParaRPr>
          </a:p>
          <a:p>
            <a:pPr algn="l">
              <a:buFont typeface="Arial" panose="020B0604020202020204" pitchFamily="34" charset="0"/>
              <a:buNone/>
            </a:pPr>
            <a:r>
              <a:rPr lang="en-US" b="0" i="0">
                <a:solidFill>
                  <a:srgbClr val="6E7680"/>
                </a:solidFill>
                <a:effectLst/>
                <a:latin typeface="+mj-lt"/>
              </a:rPr>
              <a:t>“Sometimes we win,</a:t>
            </a:r>
          </a:p>
          <a:p>
            <a:pPr algn="l">
              <a:buFont typeface="Arial" panose="020B0604020202020204" pitchFamily="34" charset="0"/>
              <a:buNone/>
            </a:pPr>
            <a:r>
              <a:rPr lang="en-US" b="0" i="0">
                <a:solidFill>
                  <a:srgbClr val="6E7680"/>
                </a:solidFill>
                <a:effectLst/>
                <a:latin typeface="+mj-lt"/>
              </a:rPr>
              <a:t>Sometimes we learn”</a:t>
            </a:r>
          </a:p>
          <a:p>
            <a:pPr algn="l">
              <a:buFont typeface="Arial" panose="020B0604020202020204" pitchFamily="34" charset="0"/>
              <a:buNone/>
            </a:pPr>
            <a:endParaRPr lang="en-US" b="0" i="0">
              <a:solidFill>
                <a:srgbClr val="6E7680"/>
              </a:solidFill>
              <a:effectLst/>
              <a:latin typeface="+mj-lt"/>
            </a:endParaRPr>
          </a:p>
          <a:p>
            <a:pPr algn="l">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AB797-2628-476A-9ECD-6773D97C26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5840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pPr algn="l">
              <a:buFont typeface="Arial" panose="020B0604020202020204" pitchFamily="34" charset="0"/>
              <a:buNone/>
            </a:pPr>
            <a:r>
              <a:rPr lang="en-US" b="0" i="0">
                <a:solidFill>
                  <a:srgbClr val="6E7680"/>
                </a:solidFill>
                <a:effectLst/>
                <a:latin typeface="Almaden Sans"/>
              </a:rPr>
              <a:t>That’s why more experienced people are paid more.</a:t>
            </a:r>
          </a:p>
          <a:p>
            <a:pPr algn="l">
              <a:buFont typeface="Arial" panose="020B0604020202020204" pitchFamily="34" charset="0"/>
              <a:buNone/>
            </a:pPr>
            <a:r>
              <a:rPr lang="en-US" b="0" i="0">
                <a:solidFill>
                  <a:srgbClr val="6E7680"/>
                </a:solidFill>
                <a:effectLst/>
                <a:latin typeface="Almaden Sans"/>
              </a:rPr>
              <a:t>Not because they know more syntax, it's because they have made their mistakes somewhere else, someone else has paid the price and they learned from the mistakes</a:t>
            </a:r>
          </a:p>
          <a:p>
            <a:pPr algn="l">
              <a:buFont typeface="Arial" panose="020B0604020202020204" pitchFamily="34" charset="0"/>
              <a:buNone/>
            </a:pPr>
            <a:endParaRPr lang="en-US" b="0" i="0">
              <a:solidFill>
                <a:srgbClr val="6E7680"/>
              </a:solidFill>
              <a:effectLst/>
              <a:latin typeface="Almaden Sans"/>
            </a:endParaRPr>
          </a:p>
          <a:p>
            <a:pPr algn="l">
              <a:buFont typeface="Arial" panose="020B0604020202020204" pitchFamily="34" charset="0"/>
              <a:buNone/>
            </a:pPr>
            <a:r>
              <a:rPr lang="en-US" b="0" i="0">
                <a:solidFill>
                  <a:srgbClr val="6E7680"/>
                </a:solidFill>
                <a:effectLst/>
                <a:latin typeface="Almaden Sans"/>
              </a:rPr>
              <a:t>Companies can afford to pay them more because they won't make those mistakes again. Hopefully.</a:t>
            </a:r>
          </a:p>
          <a:p>
            <a:pPr algn="l">
              <a:buFont typeface="Arial" panose="020B0604020202020204" pitchFamily="34" charset="0"/>
              <a:buNone/>
            </a:pPr>
            <a:r>
              <a:rPr lang="en-US" b="1" i="0">
                <a:solidFill>
                  <a:srgbClr val="232333"/>
                </a:solidFill>
                <a:effectLst/>
                <a:latin typeface="Almaden Sans"/>
              </a:rPr>
              <a:t>So experience is valuable.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AB797-2628-476A-9ECD-6773D97C26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5575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r>
              <a:rPr lang="en-US"/>
              <a:t>Too costly to learn everything from mistake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AB797-2628-476A-9ECD-6773D97C26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726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r>
              <a:rPr lang="en-US"/>
              <a:t>Instead learn from others experience :)</a:t>
            </a:r>
          </a:p>
          <a:p>
            <a:r>
              <a:rPr lang="en-US"/>
              <a:t>If there is way for us to learn from others, then that’s much better.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AB797-2628-476A-9ECD-6773D97C26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546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6E7680"/>
                </a:solidFill>
                <a:effectLst/>
                <a:latin typeface="Almaden Sans"/>
              </a:rPr>
              <a:t>People have made the same mistake over and over again. </a:t>
            </a:r>
          </a:p>
          <a:p>
            <a:pPr algn="l">
              <a:buFont typeface="Arial" panose="020B0604020202020204" pitchFamily="34" charset="0"/>
              <a:buChar char="•"/>
            </a:pPr>
            <a:r>
              <a:rPr lang="en-US" b="0" i="0">
                <a:solidFill>
                  <a:srgbClr val="6E7680"/>
                </a:solidFill>
                <a:effectLst/>
                <a:latin typeface="Almaden Sans"/>
              </a:rPr>
              <a:t>After a while they figure out that, we should do it this way or that way.</a:t>
            </a:r>
          </a:p>
          <a:p>
            <a:pPr algn="l">
              <a:buFont typeface="Arial" panose="020B0604020202020204" pitchFamily="34" charset="0"/>
              <a:buChar char="•"/>
            </a:pPr>
            <a:r>
              <a:rPr lang="en-US" b="1" i="0">
                <a:solidFill>
                  <a:srgbClr val="232333"/>
                </a:solidFill>
                <a:effectLst/>
                <a:latin typeface="Almaden Sans"/>
              </a:rPr>
              <a:t>And this is wisdom and the knowledge, which is captured into what we call principles. Right? </a:t>
            </a:r>
          </a:p>
          <a:p>
            <a:pPr algn="l">
              <a:buFont typeface="Arial" panose="020B0604020202020204" pitchFamily="34" charset="0"/>
              <a:buChar char="•"/>
            </a:pPr>
            <a:endParaRPr lang="en-US" b="1" i="0">
              <a:solidFill>
                <a:srgbClr val="232333"/>
              </a:solidFill>
              <a:effectLst/>
              <a:latin typeface="Almaden Sans"/>
            </a:endParaRPr>
          </a:p>
          <a:p>
            <a:pPr algn="l">
              <a:buFont typeface="Arial" panose="020B0604020202020204" pitchFamily="34" charset="0"/>
              <a:buChar char="•"/>
            </a:pPr>
            <a:r>
              <a:rPr lang="en-US" b="1" i="0">
                <a:solidFill>
                  <a:srgbClr val="232333"/>
                </a:solidFill>
                <a:effectLst/>
                <a:latin typeface="Almaden Sans"/>
              </a:rPr>
              <a:t>Then it's we can learn them and follow them without making the mistakes ourselves</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26</a:t>
            </a:fld>
            <a:endParaRPr lang="en-US"/>
          </a:p>
        </p:txBody>
      </p:sp>
    </p:spTree>
    <p:extLst>
      <p:ext uri="{BB962C8B-B14F-4D97-AF65-F5344CB8AC3E}">
        <p14:creationId xmlns:p14="http://schemas.microsoft.com/office/powerpoint/2010/main" val="1967778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SE, we also have principles that is called as design principles – some of them are known to you.</a:t>
            </a:r>
          </a:p>
          <a:p>
            <a:r>
              <a:rPr lang="en-US"/>
              <a:t>Cover 5 of them in this course and tested for exam – and few others are covered, but not tested in exams.</a:t>
            </a:r>
          </a:p>
          <a:p>
            <a:endParaRPr lang="en-US"/>
          </a:p>
          <a:p>
            <a:r>
              <a:rPr lang="en-US" b="1"/>
              <a:t>Where do they fit?</a:t>
            </a:r>
          </a:p>
          <a:p>
            <a:pPr marL="228600" indent="-228600" algn="l">
              <a:buFont typeface="+mj-lt"/>
              <a:buAutoNum type="arabicPeriod"/>
            </a:pPr>
            <a:r>
              <a:rPr lang="en-US" b="0" i="0">
                <a:solidFill>
                  <a:srgbClr val="6E7680"/>
                </a:solidFill>
                <a:effectLst/>
                <a:latin typeface="Almaden Sans"/>
              </a:rPr>
              <a:t>Abstraction - We should use the right abstraction, Very important </a:t>
            </a:r>
          </a:p>
          <a:p>
            <a:pPr marL="228600" indent="-228600" algn="l">
              <a:buFont typeface="+mj-lt"/>
              <a:buAutoNum type="arabicPeriod"/>
            </a:pPr>
            <a:r>
              <a:rPr lang="en-US" b="0" i="0">
                <a:solidFill>
                  <a:srgbClr val="6E7680"/>
                </a:solidFill>
                <a:effectLst/>
                <a:latin typeface="Almaden Sans"/>
              </a:rPr>
              <a:t>coupling - we should try to minimize it. </a:t>
            </a:r>
          </a:p>
          <a:p>
            <a:pPr marL="228600" indent="-228600" algn="l">
              <a:buFont typeface="+mj-lt"/>
              <a:buAutoNum type="arabicPeriod"/>
            </a:pPr>
            <a:r>
              <a:rPr lang="en-US" b="0" i="0">
                <a:solidFill>
                  <a:srgbClr val="6E7680"/>
                </a:solidFill>
                <a:effectLst/>
                <a:latin typeface="Almaden Sans"/>
              </a:rPr>
              <a:t>cohesion – good, must increase.</a:t>
            </a:r>
          </a:p>
          <a:p>
            <a:pPr marL="0" indent="0" algn="l">
              <a:buFont typeface="+mj-lt"/>
              <a:buNone/>
            </a:pPr>
            <a:r>
              <a:rPr lang="en-US" b="0" i="0">
                <a:solidFill>
                  <a:srgbClr val="6E7680"/>
                </a:solidFill>
                <a:effectLst/>
                <a:latin typeface="Almaden Sans"/>
              </a:rPr>
              <a:t>So, all those are good advice. But </a:t>
            </a:r>
            <a:r>
              <a:rPr lang="en-US" b="1" i="0">
                <a:solidFill>
                  <a:srgbClr val="6E7680"/>
                </a:solidFill>
                <a:effectLst/>
                <a:latin typeface="Almaden Sans"/>
              </a:rPr>
              <a:t>how exactly are we going to do this</a:t>
            </a:r>
            <a:r>
              <a:rPr lang="en-US" b="0" i="0">
                <a:solidFill>
                  <a:srgbClr val="6E7680"/>
                </a:solidFill>
                <a:effectLst/>
                <a:latin typeface="Almaden Sans"/>
              </a:rPr>
              <a:t>? This is where design principles come in.</a:t>
            </a:r>
          </a:p>
          <a:p>
            <a:pPr marL="0" indent="0" algn="l">
              <a:buFont typeface="+mj-lt"/>
              <a:buNone/>
            </a:pPr>
            <a:r>
              <a:rPr lang="en-US" b="0" i="0">
                <a:solidFill>
                  <a:srgbClr val="232333"/>
                </a:solidFill>
                <a:effectLst/>
                <a:latin typeface="Almaden Sans"/>
              </a:rPr>
              <a:t>They can help you in certain situations. If you do it like this, it will be a better abstraction. It will be less coupling, it will be more cohesive.</a:t>
            </a:r>
            <a:endParaRPr lang="en-US" b="0"/>
          </a:p>
        </p:txBody>
      </p:sp>
      <p:sp>
        <p:nvSpPr>
          <p:cNvPr id="4" name="Slide Number Placeholder 3"/>
          <p:cNvSpPr>
            <a:spLocks noGrp="1"/>
          </p:cNvSpPr>
          <p:nvPr>
            <p:ph type="sldNum" sz="quarter" idx="5"/>
          </p:nvPr>
        </p:nvSpPr>
        <p:spPr/>
        <p:txBody>
          <a:bodyPr/>
          <a:lstStyle/>
          <a:p>
            <a:fld id="{5D88AE8C-1781-4E7D-817F-146B3A317771}" type="slidenum">
              <a:rPr lang="en-US" smtClean="0"/>
              <a:t>27</a:t>
            </a:fld>
            <a:endParaRPr lang="en-US"/>
          </a:p>
        </p:txBody>
      </p:sp>
    </p:spTree>
    <p:extLst>
      <p:ext uri="{BB962C8B-B14F-4D97-AF65-F5344CB8AC3E}">
        <p14:creationId xmlns:p14="http://schemas.microsoft.com/office/powerpoint/2010/main" val="234106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a:t>Historical Context</a:t>
            </a:r>
            <a:r>
              <a:rPr lang="en-SG"/>
              <a:t>: In the early days, IBM was the dominant company in technology, long before companies like Microsoft or Google existed. The story revolves around an IBM project to build the System/360 operating system.</a:t>
            </a:r>
          </a:p>
          <a:p>
            <a:r>
              <a:rPr lang="en-SG" b="1"/>
              <a:t>Project Failure</a:t>
            </a:r>
            <a:r>
              <a:rPr lang="en-SG"/>
              <a:t>: The project was a disaster, but the leader of the project, Fred Brooks, learned from the mistakes made during its development.</a:t>
            </a:r>
          </a:p>
        </p:txBody>
      </p:sp>
      <p:sp>
        <p:nvSpPr>
          <p:cNvPr id="4" name="Slide Number Placeholder 3"/>
          <p:cNvSpPr>
            <a:spLocks noGrp="1"/>
          </p:cNvSpPr>
          <p:nvPr>
            <p:ph type="sldNum" sz="quarter" idx="5"/>
          </p:nvPr>
        </p:nvSpPr>
        <p:spPr/>
        <p:txBody>
          <a:bodyPr/>
          <a:lstStyle/>
          <a:p>
            <a:fld id="{5D88AE8C-1781-4E7D-817F-146B3A317771}" type="slidenum">
              <a:rPr lang="en-US" smtClean="0"/>
              <a:t>28</a:t>
            </a:fld>
            <a:endParaRPr lang="en-US"/>
          </a:p>
        </p:txBody>
      </p:sp>
    </p:spTree>
    <p:extLst>
      <p:ext uri="{BB962C8B-B14F-4D97-AF65-F5344CB8AC3E}">
        <p14:creationId xmlns:p14="http://schemas.microsoft.com/office/powerpoint/2010/main" val="3302856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SG" b="1"/>
              <a:t>The Famous Book</a:t>
            </a:r>
            <a:r>
              <a:rPr lang="en-SG"/>
              <a:t>: Fred Brooks later wrote a well-known book, "The Mythical Man-Month," capturing the lessons and principles he learned from the project failure.</a:t>
            </a:r>
          </a:p>
          <a:p>
            <a:r>
              <a:rPr lang="en-SG" b="1"/>
              <a:t>Brooks' Law</a:t>
            </a:r>
            <a:r>
              <a:rPr lang="en-SG"/>
              <a:t>: One key principle from the book is known as "Brooks' Law," named after the author</a:t>
            </a:r>
          </a:p>
          <a:p>
            <a:endParaRPr lang="en-SG"/>
          </a:p>
          <a:p>
            <a:r>
              <a:rPr lang="en-SG"/>
              <a:t>Guess which is the Brooks Law? You are not supposed to know this.</a:t>
            </a:r>
          </a:p>
          <a:p>
            <a:r>
              <a:rPr lang="en-SG" b="1"/>
              <a:t>Answer:</a:t>
            </a:r>
            <a:r>
              <a:rPr lang="en-SG"/>
              <a:t> "adding more manpower to a late software project makes it later.”</a:t>
            </a:r>
          </a:p>
          <a:p>
            <a:endParaRPr lang="en-SG"/>
          </a:p>
          <a:p>
            <a:r>
              <a:rPr lang="en-SG"/>
              <a:t>Other choices are also from same book – they are very interesting to know.</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29</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775970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another principle which is related to testing, you encountered before.</a:t>
            </a:r>
          </a:p>
        </p:txBody>
      </p:sp>
      <p:sp>
        <p:nvSpPr>
          <p:cNvPr id="4" name="Slide Number Placeholder 3"/>
          <p:cNvSpPr>
            <a:spLocks noGrp="1"/>
          </p:cNvSpPr>
          <p:nvPr>
            <p:ph type="sldNum" sz="quarter" idx="5"/>
          </p:nvPr>
        </p:nvSpPr>
        <p:spPr/>
        <p:txBody>
          <a:bodyPr/>
          <a:lstStyle/>
          <a:p>
            <a:fld id="{5D88AE8C-1781-4E7D-817F-146B3A317771}" type="slidenum">
              <a:rPr lang="en-US" smtClean="0"/>
              <a:t>30</a:t>
            </a:fld>
            <a:endParaRPr lang="en-US"/>
          </a:p>
        </p:txBody>
      </p:sp>
    </p:spTree>
    <p:extLst>
      <p:ext uri="{BB962C8B-B14F-4D97-AF65-F5344CB8AC3E}">
        <p14:creationId xmlns:p14="http://schemas.microsoft.com/office/powerpoint/2010/main" val="683562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232333"/>
                </a:solidFill>
                <a:effectLst/>
                <a:latin typeface="Almaden Sans"/>
              </a:rPr>
              <a:t>If you want software to be good and you want it quickly - it's not going to be cheap. You had to hire the best people and pay them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232333"/>
                </a:solidFill>
                <a:effectLst/>
                <a:latin typeface="Almaden Sans"/>
              </a:rPr>
              <a:t>You cannot get all 3 at the same time, only 2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b="0" i="0">
              <a:solidFill>
                <a:srgbClr val="232333"/>
              </a:solidFill>
              <a:effectLst/>
              <a:latin typeface="Almad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b="0" i="0">
                <a:solidFill>
                  <a:srgbClr val="6E7680"/>
                </a:solidFill>
                <a:effectLst/>
                <a:latin typeface="Almaden Sans"/>
              </a:rPr>
              <a:t>So I want to tell you that these principles vary in terms </a:t>
            </a:r>
            <a:r>
              <a:rPr lang="en-SG" b="1" i="0">
                <a:solidFill>
                  <a:srgbClr val="6E7680"/>
                </a:solidFill>
                <a:effectLst/>
                <a:latin typeface="Almaden Sans"/>
              </a:rPr>
              <a:t>rigor, depth, credibility</a:t>
            </a:r>
            <a:r>
              <a:rPr lang="en-SG" b="0" i="0">
                <a:solidFill>
                  <a:srgbClr val="6E7680"/>
                </a:solidFill>
                <a:effectLst/>
                <a:latin typeface="Almaden Sans"/>
              </a:rPr>
              <a:t>, etc. </a:t>
            </a:r>
            <a:endParaRPr lang="en-US" b="0"/>
          </a:p>
        </p:txBody>
      </p:sp>
      <p:sp>
        <p:nvSpPr>
          <p:cNvPr id="4" name="Slide Number Placeholder 3"/>
          <p:cNvSpPr>
            <a:spLocks noGrp="1"/>
          </p:cNvSpPr>
          <p:nvPr>
            <p:ph type="sldNum" sz="quarter" idx="5"/>
          </p:nvPr>
        </p:nvSpPr>
        <p:spPr/>
        <p:txBody>
          <a:bodyPr/>
          <a:lstStyle/>
          <a:p>
            <a:fld id="{5D88AE8C-1781-4E7D-817F-146B3A317771}" type="slidenum">
              <a:rPr lang="en-US" smtClean="0"/>
              <a:t>31</a:t>
            </a:fld>
            <a:endParaRPr lang="en-US"/>
          </a:p>
        </p:txBody>
      </p:sp>
    </p:spTree>
    <p:extLst>
      <p:ext uri="{BB962C8B-B14F-4D97-AF65-F5344CB8AC3E}">
        <p14:creationId xmlns:p14="http://schemas.microsoft.com/office/powerpoint/2010/main" val="100245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Although 80% is good, but still there are missing paths. We can have a bug as result of </a:t>
            </a:r>
            <a:r>
              <a:rPr lang="en-US" b="1"/>
              <a:t>missing paths.</a:t>
            </a:r>
          </a:p>
          <a:p>
            <a:r>
              <a:rPr lang="en-US" b="0"/>
              <a:t>This also tells us that </a:t>
            </a:r>
            <a:r>
              <a:rPr lang="en-US" b="1"/>
              <a:t>High coverage </a:t>
            </a:r>
            <a:r>
              <a:rPr lang="en-US" b="0"/>
              <a:t>alone can’t be bug free.</a:t>
            </a:r>
          </a:p>
          <a:p>
            <a:endParaRPr lang="en-US" b="0"/>
          </a:p>
          <a:p>
            <a:r>
              <a:rPr lang="en-US" b="0"/>
              <a:t>For now, let’s </a:t>
            </a:r>
            <a:r>
              <a:rPr lang="en-US" b="1"/>
              <a:t>assume 100% coverage</a:t>
            </a:r>
            <a:r>
              <a:rPr lang="en-US" b="0"/>
              <a:t>. In practice, it is not feasible because of </a:t>
            </a:r>
            <a:r>
              <a:rPr lang="en-US" b="1"/>
              <a:t>this reason</a:t>
            </a:r>
            <a:r>
              <a:rPr lang="en-US" b="0"/>
              <a:t>.</a:t>
            </a:r>
          </a:p>
          <a:p>
            <a:r>
              <a:rPr lang="en-US" b="0"/>
              <a:t>When there is loop, then there can be multiple paths – million or billions depending of variable, size limit, etc. </a:t>
            </a:r>
          </a:p>
          <a:p>
            <a:endParaRPr lang="en-US" b="0"/>
          </a:p>
          <a:p>
            <a:r>
              <a:rPr lang="en-SG" b="0" i="0">
                <a:solidFill>
                  <a:srgbClr val="232333"/>
                </a:solidFill>
                <a:effectLst/>
                <a:latin typeface="Almaden Sans"/>
              </a:rPr>
              <a:t>So even a very strong coverage indicator, such as 100% path coverage, it's very hard to achieve, even if it can, then it can’t give guarantee it is 100% free from bug.</a:t>
            </a:r>
          </a:p>
          <a:p>
            <a:endParaRPr lang="en-SG" b="0" i="0">
              <a:solidFill>
                <a:srgbClr val="232333"/>
              </a:solidFill>
              <a:effectLst/>
              <a:latin typeface="Almaden Sans"/>
            </a:endParaRPr>
          </a:p>
          <a:p>
            <a:r>
              <a:rPr lang="en-SG" b="0" i="0">
                <a:solidFill>
                  <a:srgbClr val="232333"/>
                </a:solidFill>
                <a:effectLst/>
                <a:latin typeface="Almaden Sans"/>
              </a:rPr>
              <a:t>Answer: YES</a:t>
            </a:r>
            <a:endParaRPr lang="en-US" b="0"/>
          </a:p>
        </p:txBody>
      </p:sp>
      <p:sp>
        <p:nvSpPr>
          <p:cNvPr id="4" name="Slide Number Placeholder 3"/>
          <p:cNvSpPr>
            <a:spLocks noGrp="1"/>
          </p:cNvSpPr>
          <p:nvPr>
            <p:ph type="sldNum" sz="quarter" idx="10"/>
          </p:nvPr>
        </p:nvSpPr>
        <p:spPr/>
        <p:txBody>
          <a:bodyPr/>
          <a:lstStyle/>
          <a:p>
            <a:fld id="{57D944BD-AC3A-438C-B829-BD02FC802409}" type="slidenum">
              <a:rPr lang="en-US" smtClean="0"/>
              <a:t>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287276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principles are short – so that we can memorize them.</a:t>
            </a:r>
          </a:p>
          <a:p>
            <a:endParaRPr lang="en-US"/>
          </a:p>
          <a:p>
            <a:r>
              <a:rPr lang="en-US"/>
              <a:t>Some of them are </a:t>
            </a:r>
            <a:r>
              <a:rPr lang="en-US" b="1"/>
              <a:t>funny and interesting</a:t>
            </a:r>
            <a:r>
              <a:rPr lang="en-US"/>
              <a:t> to know - </a:t>
            </a:r>
            <a:r>
              <a:rPr lang="en-SG" b="0" i="0">
                <a:solidFill>
                  <a:srgbClr val="6E7680"/>
                </a:solidFill>
                <a:effectLst/>
                <a:latin typeface="Almaden Sans"/>
              </a:rPr>
              <a:t>This tells us that when you think you have written about 90% of the code - </a:t>
            </a:r>
            <a:r>
              <a:rPr lang="en-SG" b="0" i="0">
                <a:solidFill>
                  <a:srgbClr val="232333"/>
                </a:solidFill>
                <a:effectLst/>
                <a:latin typeface="Almaden Sans"/>
              </a:rPr>
              <a:t>You might think you are 90% done with the project. No, you are like halfway. There's another 50% of the work to be done, because the last 10% is the hardest.</a:t>
            </a:r>
          </a:p>
          <a:p>
            <a:endParaRPr lang="en-US"/>
          </a:p>
          <a:p>
            <a:r>
              <a:rPr lang="en-US"/>
              <a:t>Overtime, you will learn that you need to allocate more time for the last stretch of the project.</a:t>
            </a:r>
          </a:p>
          <a:p>
            <a:endParaRPr lang="en-US"/>
          </a:p>
          <a:p>
            <a:r>
              <a:rPr lang="en-US"/>
              <a:t>Sometimes, not all the principles are not as good as others.</a:t>
            </a:r>
          </a:p>
        </p:txBody>
      </p:sp>
      <p:sp>
        <p:nvSpPr>
          <p:cNvPr id="4" name="Slide Number Placeholder 3"/>
          <p:cNvSpPr>
            <a:spLocks noGrp="1"/>
          </p:cNvSpPr>
          <p:nvPr>
            <p:ph type="sldNum" sz="quarter" idx="5"/>
          </p:nvPr>
        </p:nvSpPr>
        <p:spPr/>
        <p:txBody>
          <a:bodyPr/>
          <a:lstStyle/>
          <a:p>
            <a:fld id="{5D88AE8C-1781-4E7D-817F-146B3A317771}" type="slidenum">
              <a:rPr lang="en-US" smtClean="0"/>
              <a:t>32</a:t>
            </a:fld>
            <a:endParaRPr lang="en-US"/>
          </a:p>
        </p:txBody>
      </p:sp>
    </p:spTree>
    <p:extLst>
      <p:ext uri="{BB962C8B-B14F-4D97-AF65-F5344CB8AC3E}">
        <p14:creationId xmlns:p14="http://schemas.microsoft.com/office/powerpoint/2010/main" val="24141194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Where to find the good principles that are credible?</a:t>
            </a:r>
          </a:p>
          <a:p>
            <a:endParaRPr lang="en-US"/>
          </a:p>
          <a:p>
            <a:r>
              <a:rPr lang="en-US"/>
              <a:t>Books – they are bigger investment and take more time and investment to publish a book – so they are more credible than blogs, forums, websites, etc.</a:t>
            </a:r>
          </a:p>
          <a:p>
            <a:endParaRPr lang="en-US"/>
          </a:p>
          <a:p>
            <a:r>
              <a:rPr lang="en-US"/>
              <a:t>Here are some examples of more credible books – all are books except last one which is a movie.</a:t>
            </a:r>
          </a:p>
          <a:p>
            <a:r>
              <a:rPr lang="en-US"/>
              <a:t>Answer: Last one.</a:t>
            </a:r>
          </a:p>
        </p:txBody>
      </p:sp>
      <p:sp>
        <p:nvSpPr>
          <p:cNvPr id="4" name="Slide Number Placeholder 3"/>
          <p:cNvSpPr>
            <a:spLocks noGrp="1"/>
          </p:cNvSpPr>
          <p:nvPr>
            <p:ph type="sldNum" sz="quarter" idx="10"/>
          </p:nvPr>
        </p:nvSpPr>
        <p:spPr/>
        <p:txBody>
          <a:bodyPr/>
          <a:lstStyle/>
          <a:p>
            <a:fld id="{57D944BD-AC3A-438C-B829-BD02FC802409}" type="slidenum">
              <a:rPr lang="en-US" smtClean="0"/>
              <a:t>33</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48186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That’s about design principles. </a:t>
            </a:r>
          </a:p>
          <a:p>
            <a:endParaRPr lang="en-US"/>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34</a:t>
            </a:fld>
            <a:endParaRPr lang="en-US"/>
          </a:p>
        </p:txBody>
      </p:sp>
    </p:spTree>
    <p:extLst>
      <p:ext uri="{BB962C8B-B14F-4D97-AF65-F5344CB8AC3E}">
        <p14:creationId xmlns:p14="http://schemas.microsoft.com/office/powerpoint/2010/main" val="1962248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read about SDLC models – learned two models which are building blocks.</a:t>
            </a:r>
          </a:p>
          <a:p>
            <a:r>
              <a:rPr lang="en-US"/>
              <a:t>We will continue of this.</a:t>
            </a:r>
          </a:p>
        </p:txBody>
      </p:sp>
      <p:sp>
        <p:nvSpPr>
          <p:cNvPr id="4" name="Slide Number Placeholder 3"/>
          <p:cNvSpPr>
            <a:spLocks noGrp="1"/>
          </p:cNvSpPr>
          <p:nvPr>
            <p:ph type="sldNum" sz="quarter" idx="5"/>
          </p:nvPr>
        </p:nvSpPr>
        <p:spPr/>
        <p:txBody>
          <a:bodyPr/>
          <a:lstStyle/>
          <a:p>
            <a:fld id="{5D88AE8C-1781-4E7D-817F-146B3A317771}" type="slidenum">
              <a:rPr lang="en-US" smtClean="0"/>
              <a:t>35</a:t>
            </a:fld>
            <a:endParaRPr lang="en-US"/>
          </a:p>
        </p:txBody>
      </p:sp>
    </p:spTree>
    <p:extLst>
      <p:ext uri="{BB962C8B-B14F-4D97-AF65-F5344CB8AC3E}">
        <p14:creationId xmlns:p14="http://schemas.microsoft.com/office/powerpoint/2010/main" val="344619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we learned these two models which are building blocks.</a:t>
            </a:r>
          </a:p>
        </p:txBody>
      </p:sp>
      <p:sp>
        <p:nvSpPr>
          <p:cNvPr id="4" name="Slide Number Placeholder 3"/>
          <p:cNvSpPr>
            <a:spLocks noGrp="1"/>
          </p:cNvSpPr>
          <p:nvPr>
            <p:ph type="sldNum" sz="quarter" idx="5"/>
          </p:nvPr>
        </p:nvSpPr>
        <p:spPr/>
        <p:txBody>
          <a:bodyPr/>
          <a:lstStyle/>
          <a:p>
            <a:fld id="{5D88AE8C-1781-4E7D-817F-146B3A317771}" type="slidenum">
              <a:rPr lang="en-US" smtClean="0"/>
              <a:t>36</a:t>
            </a:fld>
            <a:endParaRPr lang="en-US"/>
          </a:p>
        </p:txBody>
      </p:sp>
    </p:spTree>
    <p:extLst>
      <p:ext uri="{BB962C8B-B14F-4D97-AF65-F5344CB8AC3E}">
        <p14:creationId xmlns:p14="http://schemas.microsoft.com/office/powerpoint/2010/main" val="3667768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The actual models used in Industry have different names like these: scrum, </a:t>
            </a:r>
            <a:r>
              <a:rPr lang="en-SG" err="1"/>
              <a:t>agiles</a:t>
            </a:r>
            <a:r>
              <a:rPr lang="en-SG"/>
              <a:t>, </a:t>
            </a:r>
            <a:r>
              <a:rPr lang="en-SG" err="1"/>
              <a:t>ExP</a:t>
            </a:r>
            <a:r>
              <a:rPr lang="en-SG"/>
              <a:t>, etc. You will learn these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37</a:t>
            </a:fld>
            <a:endParaRPr lang="en-US"/>
          </a:p>
        </p:txBody>
      </p:sp>
    </p:spTree>
    <p:extLst>
      <p:ext uri="{BB962C8B-B14F-4D97-AF65-F5344CB8AC3E}">
        <p14:creationId xmlns:p14="http://schemas.microsoft.com/office/powerpoint/2010/main" val="893681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You will also learn about scrum meeting – standup meetings which are very short meeting and each person will talk about 3 things. You will find them in the lecture videos.</a:t>
            </a:r>
          </a:p>
          <a:p>
            <a:endParaRPr lang="en-SG"/>
          </a:p>
        </p:txBody>
      </p:sp>
      <p:sp>
        <p:nvSpPr>
          <p:cNvPr id="4" name="Slide Number Placeholder 3"/>
          <p:cNvSpPr>
            <a:spLocks noGrp="1"/>
          </p:cNvSpPr>
          <p:nvPr>
            <p:ph type="sldNum" sz="quarter" idx="10"/>
          </p:nvPr>
        </p:nvSpPr>
        <p:spPr/>
        <p:txBody>
          <a:bodyPr/>
          <a:lstStyle/>
          <a:p>
            <a:fld id="{DDC0FCDA-07B1-4F9D-B4B9-C0484A54AC00}" type="slidenum">
              <a:rPr lang="en-SG" smtClean="0">
                <a:solidFill>
                  <a:prstClr val="black"/>
                </a:solidFill>
              </a:rPr>
              <a:pPr/>
              <a:t>38</a:t>
            </a:fld>
            <a:endParaRPr lang="en-SG">
              <a:solidFill>
                <a:prstClr val="black"/>
              </a:solidFill>
            </a:endParaRPr>
          </a:p>
        </p:txBody>
      </p:sp>
    </p:spTree>
    <p:extLst>
      <p:ext uri="{BB962C8B-B14F-4D97-AF65-F5344CB8AC3E}">
        <p14:creationId xmlns:p14="http://schemas.microsoft.com/office/powerpoint/2010/main" val="816811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In the video, </a:t>
            </a:r>
            <a:r>
              <a:rPr lang="en-US" err="1"/>
              <a:t>Prof.Damith</a:t>
            </a:r>
            <a:r>
              <a:rPr lang="en-US"/>
              <a:t> had commented on certain practices which are used in some projects and companies – not tested in exam, but you can watch them.</a:t>
            </a:r>
          </a:p>
          <a:p>
            <a:endParaRPr lang="en-US"/>
          </a:p>
          <a:p>
            <a:endParaRPr lang="en-US"/>
          </a:p>
          <a:p>
            <a:r>
              <a:rPr lang="en-US"/>
              <a:t>Mozilla</a:t>
            </a:r>
            <a:r>
              <a:rPr lang="en-US" baseline="0"/>
              <a:t> is a huge open source project. They have several code repos. </a:t>
            </a:r>
          </a:p>
          <a:p>
            <a:r>
              <a:rPr lang="en-US" baseline="0"/>
              <a:t>[</a:t>
            </a:r>
            <a:r>
              <a:rPr lang="en-US" baseline="0" err="1"/>
              <a:t>afterclick</a:t>
            </a:r>
            <a:r>
              <a:rPr lang="en-US" baseline="0"/>
              <a:t>] After extensive code reviews and testing, the code is moved forward to more stable repos, eventually reaching the production repo that is released to the public. </a:t>
            </a:r>
          </a:p>
          <a:p>
            <a:r>
              <a:rPr lang="en-US" baseline="0"/>
              <a:t>[</a:t>
            </a:r>
            <a:r>
              <a:rPr lang="en-US" baseline="0" err="1"/>
              <a:t>afterclick</a:t>
            </a:r>
            <a:r>
              <a:rPr lang="en-US" baseline="0"/>
              <a:t>]This process can take months.</a:t>
            </a:r>
            <a:endParaRPr lang="en-US"/>
          </a:p>
        </p:txBody>
      </p:sp>
      <p:sp>
        <p:nvSpPr>
          <p:cNvPr id="4" name="Slide Number Placeholder 3"/>
          <p:cNvSpPr>
            <a:spLocks noGrp="1"/>
          </p:cNvSpPr>
          <p:nvPr>
            <p:ph type="sldNum" sz="quarter" idx="10"/>
          </p:nvPr>
        </p:nvSpPr>
        <p:spPr/>
        <p:txBody>
          <a:bodyPr/>
          <a:lstStyle/>
          <a:p>
            <a:fld id="{FEA2EEB8-0F25-4F96-81C6-2D065B07DB3D}" type="slidenum">
              <a:rPr lang="en-SG" smtClean="0">
                <a:solidFill>
                  <a:prstClr val="black"/>
                </a:solidFill>
              </a:rPr>
              <a:pPr/>
              <a:t>39</a:t>
            </a:fld>
            <a:endParaRPr lang="en-SG">
              <a:solidFill>
                <a:prstClr val="black"/>
              </a:solidFill>
            </a:endParaRPr>
          </a:p>
        </p:txBody>
      </p:sp>
    </p:spTree>
    <p:extLst>
      <p:ext uri="{BB962C8B-B14F-4D97-AF65-F5344CB8AC3E}">
        <p14:creationId xmlns:p14="http://schemas.microsoft.com/office/powerpoint/2010/main" val="2557958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that’s about the SDLC models. </a:t>
            </a:r>
          </a:p>
        </p:txBody>
      </p:sp>
      <p:sp>
        <p:nvSpPr>
          <p:cNvPr id="4" name="Slide Number Placeholder 3"/>
          <p:cNvSpPr>
            <a:spLocks noGrp="1"/>
          </p:cNvSpPr>
          <p:nvPr>
            <p:ph type="sldNum" sz="quarter" idx="5"/>
          </p:nvPr>
        </p:nvSpPr>
        <p:spPr/>
        <p:txBody>
          <a:bodyPr/>
          <a:lstStyle/>
          <a:p>
            <a:fld id="{5D88AE8C-1781-4E7D-817F-146B3A317771}" type="slidenum">
              <a:rPr lang="en-US" smtClean="0"/>
              <a:t>40</a:t>
            </a:fld>
            <a:endParaRPr lang="en-US"/>
          </a:p>
        </p:txBody>
      </p:sp>
    </p:spTree>
    <p:extLst>
      <p:ext uri="{BB962C8B-B14F-4D97-AF65-F5344CB8AC3E}">
        <p14:creationId xmlns:p14="http://schemas.microsoft.com/office/powerpoint/2010/main" val="2080877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a:t>Code as the Ultimate Description</a:t>
            </a:r>
            <a:r>
              <a:rPr lang="en-SG"/>
              <a:t>: Code is the most accurate and detailed description of the system. However, reading through all the code can be overwhelming.</a:t>
            </a:r>
          </a:p>
          <a:p>
            <a:endParaRPr lang="en-US"/>
          </a:p>
          <a:p>
            <a:r>
              <a:rPr lang="en-US"/>
              <a:t>Why we need other description of system.</a:t>
            </a:r>
          </a:p>
        </p:txBody>
      </p:sp>
      <p:sp>
        <p:nvSpPr>
          <p:cNvPr id="4" name="Slide Number Placeholder 3"/>
          <p:cNvSpPr>
            <a:spLocks noGrp="1"/>
          </p:cNvSpPr>
          <p:nvPr>
            <p:ph type="sldNum" sz="quarter" idx="5"/>
          </p:nvPr>
        </p:nvSpPr>
        <p:spPr/>
        <p:txBody>
          <a:bodyPr/>
          <a:lstStyle/>
          <a:p>
            <a:fld id="{5D88AE8C-1781-4E7D-817F-146B3A317771}" type="slidenum">
              <a:rPr lang="en-US" smtClean="0"/>
              <a:t>41</a:t>
            </a:fld>
            <a:endParaRPr lang="en-US"/>
          </a:p>
        </p:txBody>
      </p:sp>
    </p:spTree>
    <p:extLst>
      <p:ext uri="{BB962C8B-B14F-4D97-AF65-F5344CB8AC3E}">
        <p14:creationId xmlns:p14="http://schemas.microsoft.com/office/powerpoint/2010/main" val="1270112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a:buFont typeface="+mj-lt"/>
              <a:buAutoNum type="arabicPeriod"/>
            </a:pPr>
            <a:r>
              <a:rPr lang="en-SG" b="1"/>
              <a:t>Container Relationship</a:t>
            </a:r>
            <a:r>
              <a:rPr lang="en-SG"/>
              <a:t>: If Foo objects act as containers for Bar objects, this suggests </a:t>
            </a:r>
            <a:r>
              <a:rPr lang="en-SG" b="1"/>
              <a:t>aggregation</a:t>
            </a:r>
            <a:r>
              <a:rPr lang="en-SG"/>
              <a:t>, not composition. It’s a noise. Aggregation is typically ignored in UML diagrams to avoid unnecessary complexity.</a:t>
            </a:r>
          </a:p>
          <a:p>
            <a:pPr>
              <a:buFont typeface="+mj-lt"/>
              <a:buAutoNum type="arabicPeriod"/>
            </a:pPr>
            <a:r>
              <a:rPr lang="en-SG" b="1"/>
              <a:t>Delete Cascading</a:t>
            </a:r>
            <a:r>
              <a:rPr lang="en-SG"/>
              <a:t>: If Bar objects get deleted when Foo objects are deleted, this suggests </a:t>
            </a:r>
            <a:r>
              <a:rPr lang="en-SG" b="1"/>
              <a:t>delete cascading</a:t>
            </a:r>
            <a:r>
              <a:rPr lang="en-SG"/>
              <a:t>, which can result from composition, but it doesn't guarantee it. Delete cascading alone is not enough to confirm composition because it can happen due to many reasons. It moves towards composition, but not enough.</a:t>
            </a:r>
          </a:p>
          <a:p>
            <a:pPr>
              <a:buFont typeface="+mj-lt"/>
              <a:buAutoNum type="arabicPeriod"/>
            </a:pPr>
            <a:r>
              <a:rPr lang="en-SG" b="1"/>
              <a:t>Whole-Part Relationship</a:t>
            </a:r>
            <a:r>
              <a:rPr lang="en-SG"/>
              <a:t>: The true marker of composition is if the concepts represented by the two classes (Foo and Bar) form a </a:t>
            </a:r>
            <a:r>
              <a:rPr lang="en-SG" b="1"/>
              <a:t>whole-part relationship</a:t>
            </a:r>
            <a:r>
              <a:rPr lang="en-SG"/>
              <a:t>. This is the key factor in deciding composition. This is the definition of composition.</a:t>
            </a:r>
          </a:p>
          <a:p>
            <a:pPr>
              <a:buFont typeface="+mj-lt"/>
              <a:buAutoNum type="arabicPeriod"/>
            </a:pPr>
            <a:r>
              <a:rPr lang="en-SG" b="1"/>
              <a:t>Beyond Code</a:t>
            </a:r>
            <a:r>
              <a:rPr lang="en-SG"/>
              <a:t>: Sometimes, it’s necessary to look beyond the code and understand the </a:t>
            </a:r>
            <a:r>
              <a:rPr lang="en-SG" b="1"/>
              <a:t>business logic</a:t>
            </a:r>
            <a:r>
              <a:rPr lang="en-SG"/>
              <a:t> to identify if a whole-part relationship exists. The relationship should be clear based on the problem the system is solving.</a:t>
            </a:r>
          </a:p>
          <a:p>
            <a:pPr>
              <a:buFont typeface="+mj-lt"/>
              <a:buAutoNum type="arabicPeriod"/>
            </a:pPr>
            <a:r>
              <a:rPr lang="en-SG" b="1"/>
              <a:t>Answer is last 2 choices</a:t>
            </a:r>
          </a:p>
          <a:p>
            <a:pPr>
              <a:buFont typeface="+mj-lt"/>
              <a:buAutoNum type="arabicPeriod"/>
            </a:pPr>
            <a:r>
              <a:rPr lang="en-SG" b="1"/>
              <a:t>Exam Guidance</a:t>
            </a:r>
            <a:r>
              <a:rPr lang="en-SG"/>
              <a:t>: In exam situations, additional clues will be given to identify compositions, such as comments like, “a Foo is composed of Bars,” to clarify the relationship.</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SG" b="1"/>
              <a:t>Narrow Definition</a:t>
            </a:r>
            <a:r>
              <a:rPr lang="en-SG"/>
              <a:t>: In this course, composition is defined </a:t>
            </a:r>
            <a:r>
              <a:rPr lang="en-SG" b="1"/>
              <a:t>narrowly</a:t>
            </a:r>
            <a:r>
              <a:rPr lang="en-SG"/>
              <a:t>, to indicate a cluster of objects functioning as </a:t>
            </a:r>
            <a:r>
              <a:rPr lang="en-SG" b="1"/>
              <a:t>one entity</a:t>
            </a:r>
            <a:r>
              <a:rPr lang="en-SG"/>
              <a:t>. This is not a strict UML rule, but a specific interpretation for this course.</a:t>
            </a:r>
            <a:endParaRPr lang="en-SG" b="1"/>
          </a:p>
          <a:p>
            <a:pPr>
              <a:buFont typeface="+mj-lt"/>
              <a:buAutoNum type="arabicPeriod"/>
            </a:pPr>
            <a:r>
              <a:rPr lang="en-SG" b="1"/>
              <a:t>Mistakes in Real Projects</a:t>
            </a:r>
            <a:r>
              <a:rPr lang="en-SG"/>
              <a:t>: Mistaking an association to be composition in a real project isn't catastrophic. If you test well, the incorrect compositions can be detected and fixed during the testing phase, minimizing potential issues. But it’s good if you can figure out correct composition at the beginning.</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5</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170229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too much to read.</a:t>
            </a:r>
          </a:p>
        </p:txBody>
      </p:sp>
      <p:sp>
        <p:nvSpPr>
          <p:cNvPr id="4" name="Slide Number Placeholder 3"/>
          <p:cNvSpPr>
            <a:spLocks noGrp="1"/>
          </p:cNvSpPr>
          <p:nvPr>
            <p:ph type="sldNum" sz="quarter" idx="5"/>
          </p:nvPr>
        </p:nvSpPr>
        <p:spPr/>
        <p:txBody>
          <a:bodyPr/>
          <a:lstStyle/>
          <a:p>
            <a:fld id="{5D88AE8C-1781-4E7D-817F-146B3A317771}" type="slidenum">
              <a:rPr lang="en-US" smtClean="0"/>
              <a:t>43</a:t>
            </a:fld>
            <a:endParaRPr lang="en-US"/>
          </a:p>
        </p:txBody>
      </p:sp>
    </p:spTree>
    <p:extLst>
      <p:ext uri="{BB962C8B-B14F-4D97-AF65-F5344CB8AC3E}">
        <p14:creationId xmlns:p14="http://schemas.microsoft.com/office/powerpoint/2010/main" val="27830621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a:t>Challenge with Large Codebases</a:t>
            </a:r>
            <a:r>
              <a:rPr lang="en-SG"/>
              <a:t>: For </a:t>
            </a:r>
            <a:r>
              <a:rPr lang="en-SG" b="1"/>
              <a:t>new programmers </a:t>
            </a:r>
            <a:r>
              <a:rPr lang="en-SG"/>
              <a:t>joining a big project, diving straight into the code to understand the system's architecture isn't practical.</a:t>
            </a:r>
          </a:p>
          <a:p>
            <a:endParaRPr lang="en-SG"/>
          </a:p>
          <a:p>
            <a:r>
              <a:rPr lang="en-SG" b="1"/>
              <a:t>Importance of High-Level Design</a:t>
            </a:r>
            <a:r>
              <a:rPr lang="en-SG"/>
              <a:t>: High-level design or </a:t>
            </a:r>
            <a:r>
              <a:rPr lang="en-SG" b="1"/>
              <a:t>architecture</a:t>
            </a:r>
            <a:r>
              <a:rPr lang="en-SG"/>
              <a:t> gives a broader picture of the system and is a better starting point than reading the entire code.</a:t>
            </a:r>
          </a:p>
          <a:p>
            <a:endParaRPr lang="en-SG" b="1"/>
          </a:p>
          <a:p>
            <a:r>
              <a:rPr lang="en-SG" b="1"/>
              <a:t>Why Architectural Diagrams Matter</a:t>
            </a:r>
            <a:r>
              <a:rPr lang="en-SG"/>
              <a:t>: Even though the code follows the architecture, using diagrams or documentation to present the architecture is more efficient than reading the code for new team members.</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44</a:t>
            </a:fld>
            <a:endParaRPr lang="en-US"/>
          </a:p>
        </p:txBody>
      </p:sp>
    </p:spTree>
    <p:extLst>
      <p:ext uri="{BB962C8B-B14F-4D97-AF65-F5344CB8AC3E}">
        <p14:creationId xmlns:p14="http://schemas.microsoft.com/office/powerpoint/2010/main" val="1084295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SG"/>
              <a:t>In your career, you may want to hand-over your codes/project to others and move to other project. </a:t>
            </a:r>
          </a:p>
          <a:p>
            <a:endParaRPr lang="en-SG"/>
          </a:p>
          <a:p>
            <a:r>
              <a:rPr lang="en-SG"/>
              <a:t>You should not sit in one project for long time. </a:t>
            </a:r>
          </a:p>
          <a:p>
            <a:endParaRPr lang="en-SG"/>
          </a:p>
          <a:p>
            <a:r>
              <a:rPr lang="en-SG"/>
              <a:t>If you are a bad programmer, then someone will take over your code and this can happen.</a:t>
            </a:r>
          </a:p>
          <a:p>
            <a:r>
              <a:rPr lang="en-SG"/>
              <a:t>This someone can play an important part in your career.</a:t>
            </a:r>
          </a:p>
        </p:txBody>
      </p:sp>
      <p:sp>
        <p:nvSpPr>
          <p:cNvPr id="4" name="Slide Number Placeholder 3"/>
          <p:cNvSpPr>
            <a:spLocks noGrp="1"/>
          </p:cNvSpPr>
          <p:nvPr>
            <p:ph type="sldNum" sz="quarter" idx="10"/>
          </p:nvPr>
        </p:nvSpPr>
        <p:spPr/>
        <p:txBody>
          <a:bodyPr/>
          <a:lstStyle/>
          <a:p>
            <a:pPr defTabSz="966612">
              <a:defRPr/>
            </a:pPr>
            <a:fld id="{B8CFF356-5709-4F2D-9A69-DFF9ACA7FF20}" type="slidenum">
              <a:rPr lang="en-SG">
                <a:solidFill>
                  <a:prstClr val="black"/>
                </a:solidFill>
                <a:latin typeface="Calibri"/>
              </a:rPr>
              <a:pPr defTabSz="966612">
                <a:defRPr/>
              </a:pPr>
              <a:t>45</a:t>
            </a:fld>
            <a:endParaRPr lang="en-SG">
              <a:solidFill>
                <a:prstClr val="black"/>
              </a:solidFill>
              <a:latin typeface="Calibri"/>
            </a:endParaRPr>
          </a:p>
        </p:txBody>
      </p:sp>
    </p:spTree>
    <p:extLst>
      <p:ext uri="{BB962C8B-B14F-4D97-AF65-F5344CB8AC3E}">
        <p14:creationId xmlns:p14="http://schemas.microsoft.com/office/powerpoint/2010/main" val="3418115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guy who took your code will be working on your code.</a:t>
            </a:r>
          </a:p>
          <a:p>
            <a:endParaRPr lang="en-US"/>
          </a:p>
          <a:p>
            <a:r>
              <a:rPr lang="en-US"/>
              <a:t>Boss/PM – will ask “Why is it taking so long for this?”</a:t>
            </a:r>
          </a:p>
          <a:p>
            <a:r>
              <a:rPr lang="en-US"/>
              <a:t>That guy will say “Who wrote this code? So crappy, buggy, etc.” He basically tore your career apart.</a:t>
            </a:r>
          </a:p>
          <a:p>
            <a:endParaRPr lang="en-US"/>
          </a:p>
          <a:p>
            <a:r>
              <a:rPr lang="en-US"/>
              <a:t>You can’t even explain to Boss because you were in some other project.</a:t>
            </a:r>
          </a:p>
          <a:p>
            <a:endParaRPr lang="en-US"/>
          </a:p>
          <a:p>
            <a:r>
              <a:rPr lang="en-US"/>
              <a:t>The boss may have bad impression on you and impacts your promotion.</a:t>
            </a:r>
          </a:p>
          <a:p>
            <a:endParaRPr lang="en-US"/>
          </a:p>
          <a:p>
            <a:r>
              <a:rPr lang="en-US"/>
              <a:t>When </a:t>
            </a:r>
            <a:r>
              <a:rPr lang="en-US" b="1"/>
              <a:t>someone</a:t>
            </a:r>
            <a:r>
              <a:rPr lang="en-US"/>
              <a:t> takes over your code, we have to do our very best to help him to understand our code. So how do we explain the code to this someone when you are not near them, explaining them about your code?</a:t>
            </a:r>
          </a:p>
          <a:p>
            <a:r>
              <a:rPr lang="en-US"/>
              <a:t>This is where the developer documentation comes in.</a:t>
            </a:r>
          </a:p>
        </p:txBody>
      </p:sp>
      <p:sp>
        <p:nvSpPr>
          <p:cNvPr id="4" name="Slide Number Placeholder 3"/>
          <p:cNvSpPr>
            <a:spLocks noGrp="1"/>
          </p:cNvSpPr>
          <p:nvPr>
            <p:ph type="sldNum" sz="quarter" idx="5"/>
          </p:nvPr>
        </p:nvSpPr>
        <p:spPr/>
        <p:txBody>
          <a:bodyPr/>
          <a:lstStyle/>
          <a:p>
            <a:fld id="{5D88AE8C-1781-4E7D-817F-146B3A317771}" type="slidenum">
              <a:rPr lang="en-US" smtClean="0"/>
              <a:t>46</a:t>
            </a:fld>
            <a:endParaRPr lang="en-US"/>
          </a:p>
        </p:txBody>
      </p:sp>
    </p:spTree>
    <p:extLst>
      <p:ext uri="{BB962C8B-B14F-4D97-AF65-F5344CB8AC3E}">
        <p14:creationId xmlns:p14="http://schemas.microsoft.com/office/powerpoint/2010/main" val="4268432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Developer Documentation is a necessary evil, we should have it.</a:t>
            </a:r>
          </a:p>
          <a:p>
            <a:r>
              <a:rPr lang="en-US"/>
              <a:t>We also need to maintain over time – should not take more time to update them. They should be easy to maintain than code.</a:t>
            </a:r>
          </a:p>
          <a:p>
            <a:r>
              <a:rPr lang="en-US"/>
              <a:t>And also should be minimal – so easy to read and understand it.</a:t>
            </a:r>
          </a:p>
          <a:p>
            <a:endParaRPr lang="en-US"/>
          </a:p>
          <a:p>
            <a:r>
              <a:rPr lang="en-US"/>
              <a:t>Don’t put all the low-level details unless it is auto-generated.</a:t>
            </a:r>
          </a:p>
          <a:p>
            <a:endParaRPr lang="en-US"/>
          </a:p>
          <a:p>
            <a:r>
              <a:rPr lang="en-US"/>
              <a:t>Answer: First 3 choices.</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50</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047902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err="1"/>
              <a:t>Demoable</a:t>
            </a:r>
            <a:r>
              <a:rPr lang="en-US" b="1"/>
              <a:t> Version Expected</a:t>
            </a:r>
            <a:r>
              <a:rPr lang="en-US"/>
              <a:t>: By this week, you are expected to produce something </a:t>
            </a:r>
            <a:r>
              <a:rPr lang="en-US" err="1"/>
              <a:t>demoable</a:t>
            </a:r>
            <a:r>
              <a:rPr lang="en-US"/>
              <a:t>. If you followed the guidelines, you should be nearly done with the first iteration.</a:t>
            </a:r>
          </a:p>
          <a:p>
            <a:pPr marL="228600" indent="-228600">
              <a:buFont typeface="+mj-lt"/>
              <a:buAutoNum type="arabicPeriod"/>
            </a:pPr>
            <a:r>
              <a:rPr lang="en-US" b="1"/>
              <a:t>Iterative Approach</a:t>
            </a:r>
            <a:r>
              <a:rPr lang="en-US"/>
              <a:t>: If you split your 1.2 feature into two iterations, you should be almost ready with the first, which should already be </a:t>
            </a:r>
            <a:r>
              <a:rPr lang="en-US" err="1"/>
              <a:t>demoable</a:t>
            </a:r>
            <a:r>
              <a:rPr lang="en-US"/>
              <a:t>.</a:t>
            </a:r>
          </a:p>
          <a:p>
            <a:pPr marL="228600" indent="-228600">
              <a:buFont typeface="+mj-lt"/>
              <a:buAutoNum type="arabicPeriod"/>
            </a:pPr>
            <a:r>
              <a:rPr lang="en-US" b="1"/>
              <a:t>Time to Push</a:t>
            </a:r>
            <a:r>
              <a:rPr lang="en-US"/>
              <a:t>: With midterms over and finals still ahead, this is the time to focus and push as much work as possible in the coming weeks.</a:t>
            </a:r>
          </a:p>
          <a:p>
            <a:pPr marL="228600" indent="-228600">
              <a:buFont typeface="+mj-lt"/>
              <a:buAutoNum type="arabicPeriod"/>
            </a:pPr>
            <a:r>
              <a:rPr lang="en-US" b="1"/>
              <a:t>Relax after Milestones</a:t>
            </a:r>
            <a:r>
              <a:rPr lang="en-US"/>
              <a:t>: Once the </a:t>
            </a:r>
            <a:r>
              <a:rPr lang="en-US" err="1"/>
              <a:t>demoable</a:t>
            </a:r>
            <a:r>
              <a:rPr lang="en-US"/>
              <a:t> version is ready, you can relax a bit, but use the remaining time to improve and progress further.</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52</a:t>
            </a:fld>
            <a:endParaRPr lang="en-US"/>
          </a:p>
        </p:txBody>
      </p:sp>
    </p:spTree>
    <p:extLst>
      <p:ext uri="{BB962C8B-B14F-4D97-AF65-F5344CB8AC3E}">
        <p14:creationId xmlns:p14="http://schemas.microsoft.com/office/powerpoint/2010/main" val="1295018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a:t>Current Impact of AI Tools</a:t>
            </a:r>
            <a:r>
              <a:rPr lang="en-US"/>
              <a:t>: Right now, generative AI tools like ChatGPT and Copilot are impressive but not enough to replace software engineers. In a few years, however, the impact could be significant.</a:t>
            </a:r>
          </a:p>
          <a:p>
            <a:pPr>
              <a:buFont typeface="+mj-lt"/>
              <a:buAutoNum type="arabicPeriod"/>
            </a:pPr>
            <a:r>
              <a:rPr lang="en-US" b="1"/>
              <a:t>Fast Evolution</a:t>
            </a:r>
            <a:r>
              <a:rPr lang="en-US"/>
              <a:t>: These tools have shown rapid improvements in just a short time, and it is likely that they will continue to evolve, though perhaps at a slower pace. The tools are helping already – but can’t do the task </a:t>
            </a:r>
            <a:r>
              <a:rPr lang="en-US" b="1"/>
              <a:t>without human </a:t>
            </a:r>
            <a:r>
              <a:rPr lang="en-US"/>
              <a:t>in the loop.</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1"/>
              <a:t>AI as a Junior Developer</a:t>
            </a:r>
            <a:r>
              <a:rPr lang="en-US"/>
              <a:t>: In the future, software engineers might work more as managers of AI tools, similar to guiding junior developers, which will demand higher levels of expertise from the start. </a:t>
            </a:r>
          </a:p>
          <a:p>
            <a:pPr>
              <a:buFont typeface="+mj-lt"/>
              <a:buAutoNum type="arabicPeriod"/>
            </a:pPr>
            <a:r>
              <a:rPr lang="en-US" b="1"/>
              <a:t>Potential Job Changes</a:t>
            </a:r>
            <a:r>
              <a:rPr lang="en-US"/>
              <a:t>: Overall effect of this in recent drop in hiring is due to the covid pandemic – over hiring – nothing to do with the AI. </a:t>
            </a:r>
          </a:p>
          <a:p>
            <a:pPr>
              <a:buFont typeface="+mj-lt"/>
              <a:buAutoNum type="arabicPeriod"/>
            </a:pPr>
            <a:r>
              <a:rPr lang="en-US"/>
              <a:t>The number of software engineering jobs (highly paid jobs) could decrease as AI tools take on more of the work. This doesn’t mean fewer jobs overall, but the work profile will shift, requiring different skills. Again this is not bad news, instead this, there will be new demand created. There will be other kind of high-paid jobs that will be created - software engineers will need deep technical expertise to identify subtle issues in AI-generated code.</a:t>
            </a:r>
          </a:p>
          <a:p>
            <a:pPr>
              <a:buFont typeface="+mj-lt"/>
              <a:buAutoNum type="arabicPeriod"/>
            </a:pPr>
            <a:r>
              <a:rPr lang="en-US" b="1"/>
              <a:t>Evaluative Judgement</a:t>
            </a:r>
            <a:r>
              <a:rPr lang="en-US"/>
              <a:t>: One of the most critical skills to survive in the evolving landscape is the ability to make fast and accurate evaluative judgments on code quality and design.</a:t>
            </a:r>
          </a:p>
          <a:p>
            <a:pPr>
              <a:buFont typeface="+mj-lt"/>
              <a:buAutoNum type="arabicPeriod"/>
            </a:pPr>
            <a:r>
              <a:rPr lang="en-US" b="1"/>
              <a:t>Prompt Engineering</a:t>
            </a:r>
            <a:r>
              <a:rPr lang="en-US"/>
              <a:t>: Interacting with AI through prompts will become essential, but this is expected to be easier to learn compared to other skills.</a:t>
            </a:r>
          </a:p>
          <a:p>
            <a:pPr>
              <a:buFont typeface="+mj-lt"/>
              <a:buAutoNum type="arabicPeriod"/>
            </a:pPr>
            <a:r>
              <a:rPr lang="en-US" b="1"/>
              <a:t>AI Knowledge for Some</a:t>
            </a:r>
            <a:r>
              <a:rPr lang="en-US"/>
              <a:t>: Deep AI knowledge will be needed only for those working on developing these tools, but a foundational understanding of AI will still be valuable for most engineers.</a:t>
            </a:r>
          </a:p>
          <a:p>
            <a:pPr>
              <a:buFont typeface="+mj-lt"/>
              <a:buAutoNum type="arabicPeriod"/>
            </a:pPr>
            <a:r>
              <a:rPr lang="en-US" b="1"/>
              <a:t>Keep Up with AI</a:t>
            </a:r>
            <a:r>
              <a:rPr lang="en-US"/>
              <a:t>: Don’t ignore AI tools; experiment with them to stay updated and understand their capabilities.</a:t>
            </a:r>
          </a:p>
          <a:p>
            <a:pPr>
              <a:buFont typeface="+mj-lt"/>
              <a:buAutoNum type="arabicPeriod"/>
            </a:pPr>
            <a:r>
              <a:rPr lang="en-US" b="1"/>
              <a:t>Developing Expertise</a:t>
            </a:r>
            <a:r>
              <a:rPr lang="en-US"/>
              <a:t>: Despite the shift toward reviewing and guiding code, it's still essential to write code to build deep expertise. Successful engineers will need both coding and evaluative skills.</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54</a:t>
            </a:fld>
            <a:endParaRPr lang="en-US"/>
          </a:p>
        </p:txBody>
      </p:sp>
    </p:spTree>
    <p:extLst>
      <p:ext uri="{BB962C8B-B14F-4D97-AF65-F5344CB8AC3E}">
        <p14:creationId xmlns:p14="http://schemas.microsoft.com/office/powerpoint/2010/main" val="2644909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pPr marL="228600" indent="-228600">
              <a:buFont typeface="+mj-lt"/>
              <a:buAutoNum type="arabicPeriod"/>
            </a:pPr>
            <a:r>
              <a:rPr lang="en-US" b="1"/>
              <a:t>Context</a:t>
            </a:r>
            <a:r>
              <a:rPr lang="en-US"/>
              <a:t>: The class Person is used to represent </a:t>
            </a:r>
            <a:r>
              <a:rPr lang="en-US" b="1"/>
              <a:t>parent-child pairs</a:t>
            </a:r>
            <a:r>
              <a:rPr lang="en-US"/>
              <a:t> in a software system for managing a competition. The relationship between the parent and child needs to be modeled correctly in a class diagram.</a:t>
            </a:r>
          </a:p>
          <a:p>
            <a:pPr marL="228600" indent="-228600">
              <a:buFont typeface="+mj-lt"/>
              <a:buAutoNum type="arabicPeriod"/>
            </a:pPr>
            <a:r>
              <a:rPr lang="en-US" b="1"/>
              <a:t>Multiple Class Instances in a Diagram</a:t>
            </a:r>
            <a:r>
              <a:rPr lang="en-US"/>
              <a:t>: Option (a) can be ruled out right away because </a:t>
            </a:r>
            <a:r>
              <a:rPr lang="en-US" b="1"/>
              <a:t>a class diagram should not repeat the same class</a:t>
            </a:r>
            <a:r>
              <a:rPr lang="en-US"/>
              <a:t> in multiple places. It's not a proper class diagram structure.</a:t>
            </a:r>
          </a:p>
          <a:p>
            <a:pPr marL="228600" indent="-228600">
              <a:buFont typeface="+mj-lt"/>
              <a:buAutoNum type="arabicPeriod"/>
            </a:pPr>
            <a:r>
              <a:rPr lang="en-US" b="1"/>
              <a:t>Navigability and Association</a:t>
            </a:r>
            <a:r>
              <a:rPr lang="en-US"/>
              <a:t>: The key difference between options (b) and (c) is </a:t>
            </a:r>
            <a:r>
              <a:rPr lang="en-US" b="1"/>
              <a:t>navigability</a:t>
            </a:r>
            <a:r>
              <a:rPr lang="en-US"/>
              <a:t>. Option (b) uses </a:t>
            </a:r>
            <a:r>
              <a:rPr lang="en-US" b="1"/>
              <a:t>two unidirectional associations</a:t>
            </a:r>
            <a:r>
              <a:rPr lang="en-US"/>
              <a:t>, while option (c) uses a </a:t>
            </a:r>
            <a:r>
              <a:rPr lang="en-US" b="1"/>
              <a:t>bidirectional association</a:t>
            </a:r>
            <a:r>
              <a:rPr lang="en-US"/>
              <a:t>.</a:t>
            </a:r>
          </a:p>
          <a:p>
            <a:pPr marL="228600" indent="-228600">
              <a:buFont typeface="+mj-lt"/>
              <a:buAutoNum type="arabicPeriod"/>
            </a:pPr>
            <a:r>
              <a:rPr lang="en-US" b="1"/>
              <a:t>Mutual Relationship</a:t>
            </a:r>
            <a:r>
              <a:rPr lang="en-US"/>
              <a:t>: The decision comes down to understanding whether the </a:t>
            </a:r>
            <a:r>
              <a:rPr lang="en-US" b="1"/>
              <a:t>parent-child relationship is mutual</a:t>
            </a:r>
            <a:r>
              <a:rPr lang="en-US"/>
              <a:t>. </a:t>
            </a:r>
          </a:p>
          <a:p>
            <a:pPr marL="228600" indent="-228600">
              <a:buFont typeface="+mj-lt"/>
              <a:buAutoNum type="arabicPeriod"/>
            </a:pPr>
            <a:r>
              <a:rPr lang="en-US" b="1"/>
              <a:t>Intent Over Literal Translation</a:t>
            </a:r>
            <a:r>
              <a:rPr lang="en-US"/>
              <a:t>: The goal is not to </a:t>
            </a:r>
            <a:r>
              <a:rPr lang="en-US" b="1"/>
              <a:t>literally translate the code into a diagram</a:t>
            </a:r>
            <a:r>
              <a:rPr lang="en-US"/>
              <a:t> but to understand the </a:t>
            </a:r>
            <a:r>
              <a:rPr lang="en-US" b="1"/>
              <a:t>intent behind the design</a:t>
            </a:r>
            <a:r>
              <a:rPr lang="en-US"/>
              <a:t>. What design should have produced this implementation? This gives deeper insight into how to represent relationships.</a:t>
            </a:r>
          </a:p>
          <a:p>
            <a:pPr marL="228600" indent="-228600">
              <a:buFont typeface="+mj-lt"/>
              <a:buAutoNum type="arabicPeriod"/>
            </a:pPr>
            <a:r>
              <a:rPr lang="en-US" b="1"/>
              <a:t>Best Match</a:t>
            </a:r>
            <a:r>
              <a:rPr lang="en-US"/>
              <a:t>: Since the parent-child relationship is mutual in this context, </a:t>
            </a:r>
            <a:r>
              <a:rPr lang="en-US" b="1"/>
              <a:t>option (c) with bidirectional navigability</a:t>
            </a:r>
            <a:r>
              <a:rPr lang="en-US"/>
              <a:t> is the best match to the intent of the design.</a:t>
            </a:r>
          </a:p>
          <a:p>
            <a:pPr marL="228600" indent="-228600">
              <a:buFont typeface="+mj-lt"/>
              <a:buAutoNum type="arabicPeriod"/>
            </a:pPr>
            <a:r>
              <a:rPr lang="en-US" b="1"/>
              <a:t>Design-First Approach</a:t>
            </a:r>
            <a:r>
              <a:rPr lang="en-US"/>
              <a:t>: This example emphasizes that </a:t>
            </a:r>
            <a:r>
              <a:rPr lang="en-US" b="1"/>
              <a:t>design should inform implementation</a:t>
            </a:r>
            <a:r>
              <a:rPr lang="en-US"/>
              <a:t>, and class diagrams are a tool to represent the intent of the design, not just the structure of the code.</a:t>
            </a:r>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6</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4749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1"/>
              <a:t>Context-Driven Design</a:t>
            </a:r>
            <a:r>
              <a:rPr lang="en-US"/>
              <a:t>: In the context of a competition, the design reflects parent-child pairs, with </a:t>
            </a:r>
            <a:r>
              <a:rPr lang="en-US" b="1"/>
              <a:t>mutual relationships</a:t>
            </a:r>
            <a:r>
              <a:rPr lang="en-US"/>
              <a:t> between Person objects.</a:t>
            </a:r>
          </a:p>
          <a:p>
            <a:pPr marL="228600" indent="-228600">
              <a:buFont typeface="+mj-lt"/>
              <a:buAutoNum type="arabicPeriod"/>
            </a:pPr>
            <a:r>
              <a:rPr lang="en-US" b="1"/>
              <a:t>Bidirectional Relationship</a:t>
            </a:r>
            <a:r>
              <a:rPr lang="en-US"/>
              <a:t>: The mutual relationship is bidirectional, where each Person object (parent and child) holds a reference to the other, ensuring the connection between parent (Donald) and child (Eric).</a:t>
            </a:r>
          </a:p>
          <a:p>
            <a:pPr marL="228600" indent="-228600">
              <a:buFont typeface="+mj-lt"/>
              <a:buAutoNum type="arabicPeriod"/>
            </a:pPr>
            <a:r>
              <a:rPr lang="en-US" b="1"/>
              <a:t>Memory References</a:t>
            </a:r>
            <a:r>
              <a:rPr lang="en-US"/>
              <a:t>: The parent and child variables in the code </a:t>
            </a:r>
            <a:r>
              <a:rPr lang="en-US" b="1"/>
              <a:t>represent memory references</a:t>
            </a:r>
            <a:r>
              <a:rPr lang="en-US"/>
              <a:t> that point to each other's respective Person objects, maintaining the relationship.</a:t>
            </a:r>
          </a:p>
          <a:p>
            <a:pPr marL="228600" indent="-228600">
              <a:buFont typeface="+mj-lt"/>
              <a:buAutoNum type="arabicPeriod"/>
            </a:pPr>
            <a:r>
              <a:rPr lang="en-US" b="1"/>
              <a:t>Design Matches Code</a:t>
            </a:r>
            <a:r>
              <a:rPr lang="en-US"/>
              <a:t>: The design correctly </a:t>
            </a:r>
            <a:r>
              <a:rPr lang="en-US" b="1"/>
              <a:t>matches the implementation</a:t>
            </a:r>
            <a:r>
              <a:rPr lang="en-US"/>
              <a:t>, as it allows for a simple, workable representation of parent-child relationships.</a:t>
            </a:r>
          </a:p>
          <a:p>
            <a:pPr marL="228600" indent="-228600">
              <a:buFont typeface="+mj-lt"/>
              <a:buAutoNum type="arabicPeriod"/>
            </a:pPr>
            <a:r>
              <a:rPr lang="en-US" b="1"/>
              <a:t>Context Influences Design</a:t>
            </a:r>
            <a:r>
              <a:rPr lang="en-US"/>
              <a:t>: The </a:t>
            </a:r>
            <a:r>
              <a:rPr lang="en-US" b="1"/>
              <a:t>context of the problem</a:t>
            </a:r>
            <a:r>
              <a:rPr lang="en-US"/>
              <a:t> (e.g., only one parent in the competition) shapes the design decisions, demonstrating how real-world factors influence the implementation.</a:t>
            </a:r>
          </a:p>
        </p:txBody>
      </p:sp>
      <p:sp>
        <p:nvSpPr>
          <p:cNvPr id="4" name="Slide Number Placeholder 3"/>
          <p:cNvSpPr>
            <a:spLocks noGrp="1"/>
          </p:cNvSpPr>
          <p:nvPr>
            <p:ph type="sldNum" sz="quarter" idx="5"/>
          </p:nvPr>
        </p:nvSpPr>
        <p:spPr/>
        <p:txBody>
          <a:bodyPr/>
          <a:lstStyle/>
          <a:p>
            <a:fld id="{5D88AE8C-1781-4E7D-817F-146B3A317771}" type="slidenum">
              <a:rPr lang="en-US" smtClean="0"/>
              <a:t>7</a:t>
            </a:fld>
            <a:endParaRPr lang="en-US"/>
          </a:p>
        </p:txBody>
      </p:sp>
    </p:spTree>
    <p:extLst>
      <p:ext uri="{BB962C8B-B14F-4D97-AF65-F5344CB8AC3E}">
        <p14:creationId xmlns:p14="http://schemas.microsoft.com/office/powerpoint/2010/main" val="2009003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example is closer to home which is CS concepts.</a:t>
            </a:r>
          </a:p>
          <a:p>
            <a:endParaRPr lang="en-US"/>
          </a:p>
          <a:p>
            <a:r>
              <a:rPr lang="en-US"/>
              <a:t>N1 is previous node of N2 which is next node and so on.</a:t>
            </a:r>
          </a:p>
          <a:p>
            <a:endParaRPr lang="en-US"/>
          </a:p>
          <a:p>
            <a:r>
              <a:rPr lang="en-US"/>
              <a:t>In memory we have something like this.</a:t>
            </a:r>
          </a:p>
          <a:p>
            <a:endParaRPr lang="en-US"/>
          </a:p>
          <a:p>
            <a:r>
              <a:rPr lang="en-US" b="1"/>
              <a:t>Object Diagrams as Validation</a:t>
            </a:r>
            <a:r>
              <a:rPr lang="en-US"/>
              <a:t>: Object diagrams can be used to increase confidence in the design by showing a more concrete view of how objects interact during runtime.</a:t>
            </a:r>
          </a:p>
          <a:p>
            <a:r>
              <a:rPr lang="en-US" b="1"/>
              <a:t>Class-Object Cross Verification</a:t>
            </a:r>
            <a:r>
              <a:rPr lang="en-US"/>
              <a:t>: Since object diagrams and class diagrams should match, they can be used to </a:t>
            </a:r>
            <a:r>
              <a:rPr lang="en-US" b="1"/>
              <a:t>cross-verify</a:t>
            </a:r>
            <a:r>
              <a:rPr lang="en-US"/>
              <a:t> each other</a:t>
            </a:r>
          </a:p>
          <a:p>
            <a:r>
              <a:rPr lang="en-US" b="1"/>
              <a:t>Work Backwards from Object Diagrams</a:t>
            </a:r>
            <a:r>
              <a:rPr lang="en-US"/>
              <a:t>: Designers can start with the object diagram to understand relationships and then work backwards to create the appropriate class diagram.</a:t>
            </a:r>
          </a:p>
          <a:p>
            <a:endParaRPr lang="en-US"/>
          </a:p>
        </p:txBody>
      </p:sp>
      <p:sp>
        <p:nvSpPr>
          <p:cNvPr id="4" name="Slide Number Placeholder 3"/>
          <p:cNvSpPr>
            <a:spLocks noGrp="1"/>
          </p:cNvSpPr>
          <p:nvPr>
            <p:ph type="sldNum" sz="quarter" idx="5"/>
          </p:nvPr>
        </p:nvSpPr>
        <p:spPr/>
        <p:txBody>
          <a:bodyPr/>
          <a:lstStyle/>
          <a:p>
            <a:fld id="{5D88AE8C-1781-4E7D-817F-146B3A317771}" type="slidenum">
              <a:rPr lang="en-US" smtClean="0"/>
              <a:t>8</a:t>
            </a:fld>
            <a:endParaRPr lang="en-US"/>
          </a:p>
        </p:txBody>
      </p:sp>
    </p:spTree>
    <p:extLst>
      <p:ext uri="{BB962C8B-B14F-4D97-AF65-F5344CB8AC3E}">
        <p14:creationId xmlns:p14="http://schemas.microsoft.com/office/powerpoint/2010/main" val="2091808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b="1" baseline="0"/>
              <a:t>Bi-directional Relationship</a:t>
            </a:r>
            <a:r>
              <a:rPr lang="en-US" baseline="0"/>
              <a:t>: The relationship between twins is mutual, meaning if one person is a twin, the other person must also be their twin, representing a bi-directional association.</a:t>
            </a:r>
          </a:p>
          <a:p>
            <a:r>
              <a:rPr lang="en-US" b="1" baseline="0"/>
              <a:t>Single Variable for Mutual Roles</a:t>
            </a:r>
            <a:r>
              <a:rPr lang="en-US" baseline="0"/>
              <a:t>: In this case, although the relationship is bi-directional, it is implemented using just one variable (twin) because both ends of the relationship play the same role.</a:t>
            </a:r>
          </a:p>
          <a:p>
            <a:r>
              <a:rPr lang="en-US" b="1" baseline="0"/>
              <a:t>No Need for Two Variables</a:t>
            </a:r>
            <a:r>
              <a:rPr lang="en-US" baseline="0"/>
              <a:t>: Unlike other cases where two variables may represent a bi-directional relationship, this example only needs one variable, simplifying the design while maintaining bi-directionality.</a:t>
            </a:r>
          </a:p>
          <a:p>
            <a:r>
              <a:rPr lang="en-US" b="1" baseline="0"/>
              <a:t>Answer</a:t>
            </a:r>
            <a:r>
              <a:rPr lang="en-US" baseline="0"/>
              <a:t>: The best match for this class diagram is option (a), as it correctly represents the mutual relationship between the twins with a single variable.</a:t>
            </a:r>
          </a:p>
          <a:p>
            <a:endParaRPr lang="en-US" baseline="0"/>
          </a:p>
        </p:txBody>
      </p:sp>
      <p:sp>
        <p:nvSpPr>
          <p:cNvPr id="4" name="Slide Number Placeholder 3"/>
          <p:cNvSpPr>
            <a:spLocks noGrp="1"/>
          </p:cNvSpPr>
          <p:nvPr>
            <p:ph type="sldNum" sz="quarter" idx="10"/>
          </p:nvPr>
        </p:nvSpPr>
        <p:spPr/>
        <p:txBody>
          <a:bodyPr/>
          <a:lstStyle/>
          <a:p>
            <a:fld id="{57D944BD-AC3A-438C-B829-BD02FC802409}" type="slidenum">
              <a:rPr lang="en-US" smtClean="0"/>
              <a:t>9</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39567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r>
              <a:rPr lang="en-US"/>
              <a:t>How about now? Is it </a:t>
            </a:r>
            <a:r>
              <a:rPr lang="en-US" err="1"/>
              <a:t>bidirection</a:t>
            </a:r>
            <a:r>
              <a:rPr lang="en-US"/>
              <a:t>?</a:t>
            </a:r>
          </a:p>
          <a:p>
            <a:r>
              <a:rPr lang="en-US"/>
              <a:t>Not really right – it should be able to accommodate this kind of scenarios.</a:t>
            </a:r>
          </a:p>
          <a:p>
            <a:endParaRPr lang="en-US"/>
          </a:p>
          <a:p>
            <a:pPr algn="l">
              <a:buFont typeface="Arial" panose="020B0604020202020204" pitchFamily="34" charset="0"/>
              <a:buNone/>
            </a:pPr>
            <a:r>
              <a:rPr lang="en-US" b="0" i="0">
                <a:solidFill>
                  <a:srgbClr val="232333"/>
                </a:solidFill>
                <a:effectLst/>
                <a:latin typeface="Almaden Sans"/>
              </a:rPr>
              <a:t>Gary is the best friend of Kevin, but Quinn is the best friend of Gary - so it's not mutual sometimes.</a:t>
            </a:r>
          </a:p>
          <a:p>
            <a:pPr algn="l">
              <a:buFont typeface="Arial" panose="020B0604020202020204" pitchFamily="34" charset="0"/>
              <a:buNone/>
            </a:pPr>
            <a:endParaRPr lang="en-US" b="0" i="0">
              <a:solidFill>
                <a:srgbClr val="232333"/>
              </a:solidFill>
              <a:effectLst/>
              <a:latin typeface="Almaden Sans"/>
            </a:endParaRPr>
          </a:p>
          <a:p>
            <a:pPr algn="l">
              <a:buFont typeface="Arial" panose="020B0604020202020204" pitchFamily="34" charset="0"/>
              <a:buNone/>
            </a:pPr>
            <a:r>
              <a:rPr lang="en-US" b="0" i="0">
                <a:solidFill>
                  <a:srgbClr val="232333"/>
                </a:solidFill>
                <a:effectLst/>
                <a:latin typeface="Almaden Sans"/>
              </a:rPr>
              <a:t>So the answer is B, which is not bidirectional association.</a:t>
            </a:r>
          </a:p>
          <a:p>
            <a:pPr algn="l">
              <a:buFont typeface="Arial" panose="020B0604020202020204" pitchFamily="34" charset="0"/>
              <a:buNone/>
            </a:pPr>
            <a:endParaRPr lang="en-US" b="0" i="0">
              <a:solidFill>
                <a:srgbClr val="232333"/>
              </a:solidFill>
              <a:effectLst/>
              <a:latin typeface="Almaden Sans"/>
            </a:endParaRPr>
          </a:p>
          <a:p>
            <a:endParaRPr lang="en-US"/>
          </a:p>
          <a:p>
            <a:endParaRPr lang="en-US"/>
          </a:p>
          <a:p>
            <a:endParaRPr lang="en-US"/>
          </a:p>
        </p:txBody>
      </p:sp>
      <p:sp>
        <p:nvSpPr>
          <p:cNvPr id="4" name="Slide Number Placeholder 3"/>
          <p:cNvSpPr>
            <a:spLocks noGrp="1"/>
          </p:cNvSpPr>
          <p:nvPr>
            <p:ph type="sldNum" sz="quarter" idx="10"/>
          </p:nvPr>
        </p:nvSpPr>
        <p:spPr/>
        <p:txBody>
          <a:bodyPr/>
          <a:lstStyle/>
          <a:p>
            <a:fld id="{57D944BD-AC3A-438C-B829-BD02FC802409}" type="slidenum">
              <a:rPr lang="en-US" smtClean="0"/>
              <a:t>10</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853717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defRPr>
            </a:lvl1p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9237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5624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73779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47608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a:t>Click to edit Master title style</a:t>
            </a:r>
            <a:endParaRPr lang="en-SG"/>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2156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err="1">
                <a:solidFill>
                  <a:srgbClr val="FFFF00"/>
                </a:solidFill>
              </a:rPr>
              <a:t>Kahoot</a:t>
            </a:r>
            <a:r>
              <a:rPr lang="en-US" sz="4400" b="1">
                <a:solidFill>
                  <a:srgbClr val="FFFF00"/>
                </a:solidFill>
              </a:rPr>
              <a:t> Quiz</a:t>
            </a:r>
          </a:p>
        </p:txBody>
      </p:sp>
    </p:spTree>
    <p:extLst>
      <p:ext uri="{BB962C8B-B14F-4D97-AF65-F5344CB8AC3E}">
        <p14:creationId xmlns:p14="http://schemas.microsoft.com/office/powerpoint/2010/main" val="32352543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36004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358140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04753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33952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71962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a:t>Click to edit Master title style</a:t>
            </a:r>
            <a:endParaRPr lang="en-SG"/>
          </a:p>
        </p:txBody>
      </p:sp>
      <p:sp>
        <p:nvSpPr>
          <p:cNvPr id="3" name="Content Placeholder 2"/>
          <p:cNvSpPr>
            <a:spLocks noGrp="1"/>
          </p:cNvSpPr>
          <p:nvPr>
            <p:ph idx="1"/>
          </p:nvPr>
        </p:nvSpPr>
        <p:spPr/>
        <p:txBody>
          <a:bodyPr>
            <a:normAutofit/>
          </a:bodyPr>
          <a:lstStyle>
            <a:lvl1pPr>
              <a:buNone/>
              <a:defRPr sz="3600">
                <a:solidFill>
                  <a:schemeClr val="bg1">
                    <a:lumMod val="85000"/>
                  </a:schemeClr>
                </a:solidFill>
                <a:effectLst/>
              </a:defRPr>
            </a:lvl1pPr>
            <a:lvl2pPr>
              <a:buNone/>
              <a:defRPr sz="3600">
                <a:solidFill>
                  <a:schemeClr val="bg1">
                    <a:lumMod val="85000"/>
                  </a:schemeClr>
                </a:solidFill>
                <a:effectLst/>
              </a:defRPr>
            </a:lvl2pPr>
            <a:lvl3pPr>
              <a:buNone/>
              <a:defRPr sz="3600">
                <a:solidFill>
                  <a:schemeClr val="bg1">
                    <a:lumMod val="85000"/>
                  </a:schemeClr>
                </a:solidFill>
                <a:effectLst/>
              </a:defRPr>
            </a:lvl3pPr>
            <a:lvl4pPr>
              <a:buNone/>
              <a:defRPr sz="3600">
                <a:solidFill>
                  <a:schemeClr val="bg1">
                    <a:lumMod val="85000"/>
                  </a:schemeClr>
                </a:solidFill>
                <a:effectLst/>
              </a:defRPr>
            </a:lvl4pPr>
            <a:lvl5pPr>
              <a:buNone/>
              <a:defRPr sz="3600">
                <a:solidFill>
                  <a:schemeClr val="bg1">
                    <a:lumMod val="85000"/>
                  </a:schemeClr>
                </a:solidFill>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74268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grpSp>
        <p:nvGrpSpPr>
          <p:cNvPr id="5" name="45c9936d-c37b-4e0b-9c55-90b78b18581b">
            <a:extLst>
              <a:ext uri="{FF2B5EF4-FFF2-40B4-BE49-F238E27FC236}">
                <a16:creationId xmlns:a16="http://schemas.microsoft.com/office/drawing/2014/main" id="{85121AB1-F921-4AFA-B1FA-33750E926223}"/>
              </a:ext>
            </a:extLst>
          </p:cNvPr>
          <p:cNvGrpSpPr/>
          <p:nvPr userDrawn="1"/>
        </p:nvGrpSpPr>
        <p:grpSpPr>
          <a:xfrm>
            <a:off x="-10048" y="0"/>
            <a:ext cx="760737" cy="1599131"/>
            <a:chOff x="-8069" y="1382777"/>
            <a:chExt cx="760737" cy="1599131"/>
          </a:xfrm>
        </p:grpSpPr>
        <p:sp>
          <p:nvSpPr>
            <p:cNvPr id="6" name="Round Same Side Corner Rectangle 33">
              <a:extLst>
                <a:ext uri="{FF2B5EF4-FFF2-40B4-BE49-F238E27FC236}">
                  <a16:creationId xmlns:a16="http://schemas.microsoft.com/office/drawing/2014/main" id="{217DB43E-6422-4B0D-8916-A8A6805FAA62}"/>
                </a:ext>
              </a:extLst>
            </p:cNvPr>
            <p:cNvSpPr/>
            <p:nvPr/>
          </p:nvSpPr>
          <p:spPr>
            <a:xfrm rot="5400000">
              <a:off x="-56582" y="1810259"/>
              <a:ext cx="865831" cy="7526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34">
              <a:extLst>
                <a:ext uri="{FF2B5EF4-FFF2-40B4-BE49-F238E27FC236}">
                  <a16:creationId xmlns:a16="http://schemas.microsoft.com/office/drawing/2014/main" id="{6DCDAE41-274E-4EB9-9E48-290D3E31F02C}"/>
                </a:ext>
              </a:extLst>
            </p:cNvPr>
            <p:cNvSpPr/>
            <p:nvPr/>
          </p:nvSpPr>
          <p:spPr>
            <a:xfrm>
              <a:off x="0" y="2588408"/>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5">
              <a:extLst>
                <a:ext uri="{FF2B5EF4-FFF2-40B4-BE49-F238E27FC236}">
                  <a16:creationId xmlns:a16="http://schemas.microsoft.com/office/drawing/2014/main" id="{5F695F9A-284D-4D1A-BF3D-AADDB047313D}"/>
                </a:ext>
              </a:extLst>
            </p:cNvPr>
            <p:cNvSpPr/>
            <p:nvPr/>
          </p:nvSpPr>
          <p:spPr>
            <a:xfrm flipV="1">
              <a:off x="0" y="1382777"/>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1611BF6C-6EEE-4A0D-810F-C8681698F73A}"/>
                </a:ext>
              </a:extLst>
            </p:cNvPr>
            <p:cNvSpPr/>
            <p:nvPr/>
          </p:nvSpPr>
          <p:spPr>
            <a:xfrm>
              <a:off x="-8069" y="1847384"/>
              <a:ext cx="655700" cy="59615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a:solidFill>
                    <a:srgbClr val="FF0000"/>
                  </a:solidFill>
                </a:rPr>
                <a:t>Q</a:t>
              </a:r>
            </a:p>
          </p:txBody>
        </p:sp>
      </p:grpSp>
    </p:spTree>
    <p:extLst>
      <p:ext uri="{BB962C8B-B14F-4D97-AF65-F5344CB8AC3E}">
        <p14:creationId xmlns:p14="http://schemas.microsoft.com/office/powerpoint/2010/main" val="2705265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65" t="14398" r="4445"/>
          <a:stretch/>
        </p:blipFill>
        <p:spPr>
          <a:xfrm>
            <a:off x="1930400" y="2057400"/>
            <a:ext cx="10261600" cy="3171362"/>
          </a:xfrm>
          <a:prstGeom prst="rect">
            <a:avLst/>
          </a:prstGeom>
        </p:spPr>
      </p:pic>
    </p:spTree>
    <p:extLst>
      <p:ext uri="{BB962C8B-B14F-4D97-AF65-F5344CB8AC3E}">
        <p14:creationId xmlns:p14="http://schemas.microsoft.com/office/powerpoint/2010/main" val="212141275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7685888"/>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17661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173092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831737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827107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86231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a:t>Click to edit Master title style</a:t>
            </a:r>
            <a:endParaRPr lang="en-SG"/>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684919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err="1">
                <a:solidFill>
                  <a:srgbClr val="FFFF00"/>
                </a:solidFill>
              </a:rPr>
              <a:t>Kahoot</a:t>
            </a:r>
            <a:r>
              <a:rPr lang="en-US" sz="4400" b="1">
                <a:solidFill>
                  <a:srgbClr val="FFFF00"/>
                </a:solidFill>
              </a:rPr>
              <a:t> Quiz</a:t>
            </a:r>
          </a:p>
        </p:txBody>
      </p:sp>
    </p:spTree>
    <p:extLst>
      <p:ext uri="{BB962C8B-B14F-4D97-AF65-F5344CB8AC3E}">
        <p14:creationId xmlns:p14="http://schemas.microsoft.com/office/powerpoint/2010/main" val="32137084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4044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727594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53220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773475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60477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04757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b="85440"/>
          <a:stretch/>
        </p:blipFill>
        <p:spPr>
          <a:xfrm>
            <a:off x="1018240" y="178383"/>
            <a:ext cx="8469018" cy="636494"/>
          </a:xfrm>
          <a:prstGeom prst="rect">
            <a:avLst/>
          </a:prstGeom>
        </p:spPr>
      </p:pic>
      <p:pic>
        <p:nvPicPr>
          <p:cNvPr id="6" name="Picture 5">
            <a:extLst>
              <a:ext uri="{FF2B5EF4-FFF2-40B4-BE49-F238E27FC236}">
                <a16:creationId xmlns:a16="http://schemas.microsoft.com/office/drawing/2014/main" id="{05123D89-CA37-5EC6-B244-E3DF486F0EDF}"/>
              </a:ext>
            </a:extLst>
          </p:cNvPr>
          <p:cNvPicPr>
            <a:picLocks noChangeAspect="1"/>
          </p:cNvPicPr>
          <p:nvPr userDrawn="1"/>
        </p:nvPicPr>
        <p:blipFill>
          <a:blip r:embed="rId3"/>
          <a:stretch>
            <a:fillRect/>
          </a:stretch>
        </p:blipFill>
        <p:spPr>
          <a:xfrm>
            <a:off x="1490265" y="802437"/>
            <a:ext cx="9041024" cy="4609928"/>
          </a:xfrm>
          <a:prstGeom prst="rect">
            <a:avLst/>
          </a:prstGeom>
        </p:spPr>
      </p:pic>
    </p:spTree>
    <p:extLst>
      <p:ext uri="{BB962C8B-B14F-4D97-AF65-F5344CB8AC3E}">
        <p14:creationId xmlns:p14="http://schemas.microsoft.com/office/powerpoint/2010/main" val="937620760"/>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368749"/>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000102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048172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5945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07774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590002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85387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a:t>Click to edit Master title style</a:t>
            </a:r>
            <a:endParaRPr lang="en-SG"/>
          </a:p>
        </p:txBody>
      </p:sp>
      <p:sp>
        <p:nvSpPr>
          <p:cNvPr id="3" name="Content Placeholder 2"/>
          <p:cNvSpPr>
            <a:spLocks noGrp="1"/>
          </p:cNvSpPr>
          <p:nvPr>
            <p:ph idx="1"/>
          </p:nvPr>
        </p:nvSpPr>
        <p:spPr>
          <a:effectLst/>
        </p:spPr>
        <p:txBody>
          <a:bodyPr>
            <a:normAutofit/>
          </a:bodyPr>
          <a:lstStyle>
            <a:lvl1pPr>
              <a:buNone/>
              <a:defRPr sz="3600">
                <a:solidFill>
                  <a:schemeClr val="bg1">
                    <a:lumMod val="85000"/>
                  </a:schemeClr>
                </a:solidFill>
              </a:defRPr>
            </a:lvl1pPr>
            <a:lvl2pPr>
              <a:buNone/>
              <a:defRPr sz="3600">
                <a:solidFill>
                  <a:schemeClr val="bg1">
                    <a:lumMod val="85000"/>
                  </a:schemeClr>
                </a:solidFill>
              </a:defRPr>
            </a:lvl2pPr>
            <a:lvl3pPr>
              <a:buNone/>
              <a:defRPr sz="3600">
                <a:solidFill>
                  <a:schemeClr val="bg1">
                    <a:lumMod val="85000"/>
                  </a:schemeClr>
                </a:solidFill>
              </a:defRPr>
            </a:lvl3pPr>
            <a:lvl4pPr>
              <a:buNone/>
              <a:defRPr sz="3600">
                <a:solidFill>
                  <a:schemeClr val="bg1">
                    <a:lumMod val="85000"/>
                  </a:schemeClr>
                </a:solidFill>
              </a:defRPr>
            </a:lvl4pPr>
            <a:lvl5pPr>
              <a:buNone/>
              <a:defRPr sz="3600">
                <a:solidFill>
                  <a:schemeClr val="bg1">
                    <a:lumMod val="8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819383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702827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6586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678215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034683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815246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02276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23514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600189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35403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3291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50480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5485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49248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18944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2.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6.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4.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117099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807734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714" r:id="rId9"/>
    <p:sldLayoutId id="2147483681" r:id="rId10"/>
    <p:sldLayoutId id="2147483682" r:id="rId11"/>
    <p:sldLayoutId id="2147483683" r:id="rId12"/>
    <p:sldLayoutId id="2147483684" r:id="rId13"/>
    <p:sldLayoutId id="2147483685" r:id="rId14"/>
    <p:sldLayoutId id="2147483686" r:id="rId15"/>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1919000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11/10/24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3805247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customXml" Target="../ink/ink11.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17.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20.png"/><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8.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customXml" Target="../ink/ink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160.png"/><Relationship Id="rId4" Type="http://schemas.openxmlformats.org/officeDocument/2006/relationships/customXml" Target="../ink/ink1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customXml" Target="../ink/ink19.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32.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customXml" Target="../ink/ink22.xml"/><Relationship Id="rId13" Type="http://schemas.openxmlformats.org/officeDocument/2006/relationships/image" Target="../media/image250.png"/><Relationship Id="rId3" Type="http://schemas.openxmlformats.org/officeDocument/2006/relationships/image" Target="../media/image33.jpeg"/><Relationship Id="rId7" Type="http://schemas.openxmlformats.org/officeDocument/2006/relationships/image" Target="../media/image220.png"/><Relationship Id="rId12" Type="http://schemas.openxmlformats.org/officeDocument/2006/relationships/customXml" Target="../ink/ink24.xml"/><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customXml" Target="../ink/ink21.xml"/><Relationship Id="rId11" Type="http://schemas.openxmlformats.org/officeDocument/2006/relationships/image" Target="../media/image24.png"/><Relationship Id="rId5" Type="http://schemas.openxmlformats.org/officeDocument/2006/relationships/image" Target="../media/image210.png"/><Relationship Id="rId10" Type="http://schemas.openxmlformats.org/officeDocument/2006/relationships/customXml" Target="../ink/ink23.xml"/><Relationship Id="rId4" Type="http://schemas.openxmlformats.org/officeDocument/2006/relationships/customXml" Target="../ink/ink20.xml"/><Relationship Id="rId9" Type="http://schemas.openxmlformats.org/officeDocument/2006/relationships/image" Target="../media/image230.png"/></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customXml" Target="../ink/ink25.xml"/><Relationship Id="rId5" Type="http://schemas.openxmlformats.org/officeDocument/2006/relationships/image" Target="../media/image35.png"/><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customXml" Target="../ink/ink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audio" Target="../media/audio1.wav"/><Relationship Id="rId7" Type="http://schemas.openxmlformats.org/officeDocument/2006/relationships/image" Target="../media/image42.jpeg"/><Relationship Id="rId12"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0.xml"/><Relationship Id="rId6" Type="http://schemas.openxmlformats.org/officeDocument/2006/relationships/image" Target="../media/image41.png"/><Relationship Id="rId11" Type="http://schemas.openxmlformats.org/officeDocument/2006/relationships/customXml" Target="../ink/ink26.xml"/><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5.png"/><Relationship Id="rId9" Type="http://schemas.openxmlformats.org/officeDocument/2006/relationships/image" Target="../media/image4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customXml" Target="../ink/ink27.xml"/><Relationship Id="rId7" Type="http://schemas.openxmlformats.org/officeDocument/2006/relationships/customXml" Target="../ink/ink29.xml"/><Relationship Id="rId12"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380.png"/><Relationship Id="rId11" Type="http://schemas.openxmlformats.org/officeDocument/2006/relationships/customXml" Target="../ink/ink30.xml"/><Relationship Id="rId5" Type="http://schemas.openxmlformats.org/officeDocument/2006/relationships/customXml" Target="../ink/ink28.xml"/><Relationship Id="rId10" Type="http://schemas.openxmlformats.org/officeDocument/2006/relationships/image" Target="../media/image48.png"/><Relationship Id="rId4" Type="http://schemas.openxmlformats.org/officeDocument/2006/relationships/image" Target="../media/image370.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490.png"/><Relationship Id="rId3" Type="http://schemas.openxmlformats.org/officeDocument/2006/relationships/image" Target="../media/image49.png"/><Relationship Id="rId7" Type="http://schemas.openxmlformats.org/officeDocument/2006/relationships/image" Target="../media/image460.png"/><Relationship Id="rId12" Type="http://schemas.openxmlformats.org/officeDocument/2006/relationships/customXml" Target="../ink/ink34.xml"/><Relationship Id="rId2" Type="http://schemas.openxmlformats.org/officeDocument/2006/relationships/notesSlide" Target="../notesSlides/notesSlide35.xml"/><Relationship Id="rId1" Type="http://schemas.openxmlformats.org/officeDocument/2006/relationships/slideLayout" Target="../slideLayouts/slideLayout42.xml"/><Relationship Id="rId6" Type="http://schemas.openxmlformats.org/officeDocument/2006/relationships/customXml" Target="../ink/ink31.xml"/><Relationship Id="rId11" Type="http://schemas.openxmlformats.org/officeDocument/2006/relationships/image" Target="../media/image480.png"/><Relationship Id="rId5" Type="http://schemas.openxmlformats.org/officeDocument/2006/relationships/image" Target="../media/image51.png"/><Relationship Id="rId10" Type="http://schemas.openxmlformats.org/officeDocument/2006/relationships/customXml" Target="../ink/ink33.xml"/><Relationship Id="rId4" Type="http://schemas.openxmlformats.org/officeDocument/2006/relationships/image" Target="../media/image50.png"/><Relationship Id="rId9" Type="http://schemas.openxmlformats.org/officeDocument/2006/relationships/image" Target="../media/image470.png"/></Relationships>
</file>

<file path=ppt/slides/_rels/slide38.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52.png"/><Relationship Id="rId7" Type="http://schemas.openxmlformats.org/officeDocument/2006/relationships/image" Target="../media/image510.png"/><Relationship Id="rId12"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2.xml"/><Relationship Id="rId6" Type="http://schemas.openxmlformats.org/officeDocument/2006/relationships/customXml" Target="../ink/ink36.xml"/><Relationship Id="rId11" Type="http://schemas.openxmlformats.org/officeDocument/2006/relationships/image" Target="../media/image53.png"/><Relationship Id="rId5" Type="http://schemas.openxmlformats.org/officeDocument/2006/relationships/image" Target="../media/image460.png"/><Relationship Id="rId10" Type="http://schemas.openxmlformats.org/officeDocument/2006/relationships/customXml" Target="../ink/ink38.xml"/><Relationship Id="rId4" Type="http://schemas.openxmlformats.org/officeDocument/2006/relationships/customXml" Target="../ink/ink35.xml"/><Relationship Id="rId9" Type="http://schemas.openxmlformats.org/officeDocument/2006/relationships/image" Target="../media/image520.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4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0.png"/><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64.png"/><Relationship Id="rId3" Type="http://schemas.openxmlformats.org/officeDocument/2006/relationships/image" Target="../media/image59.gif"/><Relationship Id="rId7" Type="http://schemas.openxmlformats.org/officeDocument/2006/relationships/image" Target="../media/image61.png"/><Relationship Id="rId12" Type="http://schemas.openxmlformats.org/officeDocument/2006/relationships/customXml" Target="../ink/ink43.xml"/><Relationship Id="rId17" Type="http://schemas.openxmlformats.org/officeDocument/2006/relationships/image" Target="../media/image66.png"/><Relationship Id="rId2" Type="http://schemas.openxmlformats.org/officeDocument/2006/relationships/notesSlide" Target="../notesSlides/notesSlide41.xml"/><Relationship Id="rId16" Type="http://schemas.openxmlformats.org/officeDocument/2006/relationships/customXml" Target="../ink/ink45.xml"/><Relationship Id="rId1" Type="http://schemas.openxmlformats.org/officeDocument/2006/relationships/slideLayout" Target="../slideLayouts/slideLayout28.xml"/><Relationship Id="rId6" Type="http://schemas.openxmlformats.org/officeDocument/2006/relationships/customXml" Target="../ink/ink40.xml"/><Relationship Id="rId11" Type="http://schemas.openxmlformats.org/officeDocument/2006/relationships/image" Target="../media/image63.png"/><Relationship Id="rId5" Type="http://schemas.openxmlformats.org/officeDocument/2006/relationships/image" Target="../media/image60.png"/><Relationship Id="rId15" Type="http://schemas.openxmlformats.org/officeDocument/2006/relationships/image" Target="../media/image65.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62.png"/><Relationship Id="rId14" Type="http://schemas.openxmlformats.org/officeDocument/2006/relationships/customXml" Target="../ink/ink44.xml"/></Relationships>
</file>

<file path=ppt/slides/_rels/slide45.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42.xml"/><Relationship Id="rId1" Type="http://schemas.openxmlformats.org/officeDocument/2006/relationships/slideLayout" Target="../slideLayouts/slideLayout28.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43.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customXml" Target="../ink/ink53.xml"/><Relationship Id="rId3" Type="http://schemas.openxmlformats.org/officeDocument/2006/relationships/customXml" Target="../ink/ink48.xml"/><Relationship Id="rId7" Type="http://schemas.openxmlformats.org/officeDocument/2006/relationships/customXml" Target="../ink/ink50.xml"/><Relationship Id="rId12"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8.xml"/><Relationship Id="rId6" Type="http://schemas.openxmlformats.org/officeDocument/2006/relationships/image" Target="../media/image71.png"/><Relationship Id="rId11" Type="http://schemas.openxmlformats.org/officeDocument/2006/relationships/customXml" Target="../ink/ink52.xml"/><Relationship Id="rId5" Type="http://schemas.openxmlformats.org/officeDocument/2006/relationships/customXml" Target="../ink/ink49.xml"/><Relationship Id="rId10"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customXml" Target="../ink/ink51.xml"/><Relationship Id="rId14" Type="http://schemas.openxmlformats.org/officeDocument/2006/relationships/image" Target="../media/image75.png"/></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54.xml"/><Relationship Id="rId1" Type="http://schemas.openxmlformats.org/officeDocument/2006/relationships/slideLayout" Target="../slideLayouts/slideLayout28.xml"/><Relationship Id="rId5" Type="http://schemas.openxmlformats.org/officeDocument/2006/relationships/image" Target="../media/image6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customXml" Target="../ink/ink55.xml"/><Relationship Id="rId1" Type="http://schemas.openxmlformats.org/officeDocument/2006/relationships/slideLayout" Target="../slideLayouts/slideLayout28.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customXml" Target="../ink/ink5.xml"/><Relationship Id="rId5" Type="http://schemas.openxmlformats.org/officeDocument/2006/relationships/image" Target="../media/image80.png"/><Relationship Id="rId4" Type="http://schemas.openxmlformats.org/officeDocument/2006/relationships/customXml" Target="../ink/ink4.xml"/></Relationships>
</file>

<file path=ppt/slides/_rels/slide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78.png"/><Relationship Id="rId4" Type="http://schemas.openxmlformats.org/officeDocument/2006/relationships/customXml" Target="../ink/ink5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46.xml"/><Relationship Id="rId1" Type="http://schemas.openxmlformats.org/officeDocument/2006/relationships/slideLayout" Target="../slideLayouts/slideLayout33.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customXml" Target="../ink/ink7.xml"/><Relationship Id="rId5" Type="http://schemas.openxmlformats.org/officeDocument/2006/relationships/image" Target="../media/image90.png"/><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WARNING</a:t>
            </a:r>
            <a:endParaRPr lang="en-SG"/>
          </a:p>
        </p:txBody>
      </p:sp>
      <p:sp>
        <p:nvSpPr>
          <p:cNvPr id="3" name="Content Placeholder 2"/>
          <p:cNvSpPr>
            <a:spLocks noGrp="1"/>
          </p:cNvSpPr>
          <p:nvPr>
            <p:ph idx="1"/>
          </p:nvPr>
        </p:nvSpPr>
        <p:spPr/>
        <p:txBody>
          <a:bodyPr>
            <a:normAutofit/>
          </a:bodyPr>
          <a:lstStyle/>
          <a:p>
            <a:r>
              <a:rPr lang="en-US"/>
              <a:t>These slides are </a:t>
            </a:r>
            <a:r>
              <a:rPr lang="en-US">
                <a:solidFill>
                  <a:srgbClr val="FFFF00"/>
                </a:solidFill>
              </a:rPr>
              <a:t>not optimized for printing </a:t>
            </a:r>
            <a:r>
              <a:rPr lang="en-US"/>
              <a:t>or exam preparation. These are for lecture delivery only.</a:t>
            </a:r>
          </a:p>
          <a:p>
            <a:r>
              <a:rPr lang="en-US"/>
              <a:t>These slides contain a lot of animations. For optimal results, </a:t>
            </a:r>
            <a:r>
              <a:rPr lang="en-US">
                <a:solidFill>
                  <a:srgbClr val="FFFF00"/>
                </a:solidFill>
              </a:rPr>
              <a:t>watch in slideshow mode</a:t>
            </a:r>
            <a:r>
              <a:rPr lang="en-US"/>
              <a:t>.</a:t>
            </a:r>
          </a:p>
        </p:txBody>
      </p:sp>
    </p:spTree>
    <p:extLst>
      <p:ext uri="{BB962C8B-B14F-4D97-AF65-F5344CB8AC3E}">
        <p14:creationId xmlns:p14="http://schemas.microsoft.com/office/powerpoint/2010/main" val="84888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4711383" y="2783977"/>
            <a:ext cx="3193206" cy="216163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(b)</a:t>
            </a:r>
          </a:p>
        </p:txBody>
      </p:sp>
      <p:sp>
        <p:nvSpPr>
          <p:cNvPr id="10" name="TextBox 37"/>
          <p:cNvSpPr txBox="1"/>
          <p:nvPr/>
        </p:nvSpPr>
        <p:spPr>
          <a:xfrm>
            <a:off x="1493444" y="945000"/>
            <a:ext cx="3679669" cy="155427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prstClr val="white"/>
                </a:solidFill>
                <a:latin typeface="Consolas" panose="020B0609020204030204" pitchFamily="49" charset="0"/>
              </a:rPr>
              <a:t>class </a:t>
            </a:r>
            <a:r>
              <a:rPr lang="en-US" sz="2000" b="1">
                <a:solidFill>
                  <a:prstClr val="white"/>
                </a:solidFill>
                <a:latin typeface="Consolas" panose="020B0609020204030204" pitchFamily="49" charset="0"/>
              </a:rPr>
              <a:t>Person</a:t>
            </a:r>
            <a:r>
              <a:rPr lang="en-US" sz="2000">
                <a:solidFill>
                  <a:prstClr val="white"/>
                </a:solidFill>
                <a:latin typeface="Consolas" panose="020B0609020204030204" pitchFamily="49" charset="0"/>
              </a:rPr>
              <a:t> {</a:t>
            </a:r>
          </a:p>
          <a:p>
            <a:pPr marL="398463" indent="-398463">
              <a:spcAft>
                <a:spcPts val="600"/>
              </a:spcAft>
              <a:defRPr/>
            </a:pPr>
            <a:r>
              <a:rPr lang="en-US" sz="2000">
                <a:solidFill>
                  <a:prstClr val="white"/>
                </a:solidFill>
                <a:latin typeface="Consolas" panose="020B0609020204030204" pitchFamily="49" charset="0"/>
              </a:rPr>
              <a:t>    </a:t>
            </a:r>
            <a:r>
              <a:rPr lang="en-US" sz="2000" b="1">
                <a:solidFill>
                  <a:prstClr val="white"/>
                </a:solidFill>
                <a:latin typeface="Consolas" panose="020B0609020204030204" pitchFamily="49" charset="0"/>
              </a:rPr>
              <a:t>Person</a:t>
            </a:r>
            <a:r>
              <a:rPr lang="en-US" sz="2000">
                <a:solidFill>
                  <a:prstClr val="white"/>
                </a:solidFill>
                <a:latin typeface="Consolas" panose="020B0609020204030204" pitchFamily="49" charset="0"/>
              </a:rPr>
              <a:t> </a:t>
            </a:r>
            <a:r>
              <a:rPr lang="en-US" sz="2000" err="1">
                <a:solidFill>
                  <a:prstClr val="white"/>
                </a:solidFill>
                <a:latin typeface="Consolas" panose="020B0609020204030204" pitchFamily="49" charset="0"/>
              </a:rPr>
              <a:t>bestFriend</a:t>
            </a:r>
            <a:r>
              <a:rPr lang="en-US" sz="2000">
                <a:solidFill>
                  <a:prstClr val="white"/>
                </a:solidFill>
                <a:latin typeface="Consolas" panose="020B0609020204030204" pitchFamily="49" charset="0"/>
              </a:rPr>
              <a:t>;</a:t>
            </a:r>
          </a:p>
          <a:p>
            <a:pPr marL="398463" indent="-398463">
              <a:spcAft>
                <a:spcPts val="600"/>
              </a:spcAft>
              <a:defRPr/>
            </a:pPr>
            <a:r>
              <a:rPr lang="en-US" sz="2000">
                <a:solidFill>
                  <a:prstClr val="white"/>
                </a:solidFill>
                <a:latin typeface="Consolas" panose="020B0609020204030204" pitchFamily="49" charset="0"/>
              </a:rPr>
              <a:t>    // …</a:t>
            </a:r>
          </a:p>
          <a:p>
            <a:pPr marL="398463" indent="-398463">
              <a:spcAft>
                <a:spcPts val="600"/>
              </a:spcAft>
              <a:defRPr/>
            </a:pPr>
            <a:r>
              <a:rPr lang="en-US" sz="2000">
                <a:solidFill>
                  <a:prstClr val="white"/>
                </a:solidFill>
                <a:latin typeface="Consolas" panose="020B0609020204030204" pitchFamily="49" charset="0"/>
              </a:rPr>
              <a:t>}</a:t>
            </a:r>
          </a:p>
        </p:txBody>
      </p:sp>
      <p:sp>
        <p:nvSpPr>
          <p:cNvPr id="15" name="Title 1"/>
          <p:cNvSpPr txBox="1">
            <a:spLocks/>
          </p:cNvSpPr>
          <p:nvPr/>
        </p:nvSpPr>
        <p:spPr>
          <a:xfrm>
            <a:off x="1423404" y="274638"/>
            <a:ext cx="7898444"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800" b="0"/>
              <a:t>Which class diagram is the best match for  the code?</a:t>
            </a:r>
          </a:p>
        </p:txBody>
      </p:sp>
      <p:sp>
        <p:nvSpPr>
          <p:cNvPr id="21" name="Rectangle 20"/>
          <p:cNvSpPr/>
          <p:nvPr/>
        </p:nvSpPr>
        <p:spPr>
          <a:xfrm>
            <a:off x="5774807" y="3767285"/>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9" name="Elbow Connector 8"/>
          <p:cNvCxnSpPr>
            <a:stCxn id="21" idx="3"/>
            <a:endCxn id="21" idx="0"/>
          </p:cNvCxnSpPr>
          <p:nvPr/>
        </p:nvCxnSpPr>
        <p:spPr>
          <a:xfrm flipH="1" flipV="1">
            <a:off x="6380345" y="3767284"/>
            <a:ext cx="605538" cy="377088"/>
          </a:xfrm>
          <a:prstGeom prst="bentConnector4">
            <a:avLst>
              <a:gd name="adj1" fmla="val -64461"/>
              <a:gd name="adj2" fmla="val 195263"/>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5158422" y="3330693"/>
            <a:ext cx="1221923" cy="369332"/>
          </a:xfrm>
          <a:prstGeom prst="rect">
            <a:avLst/>
          </a:prstGeom>
          <a:noFill/>
        </p:spPr>
        <p:txBody>
          <a:bodyPr wrap="square" rtlCol="0">
            <a:spAutoFit/>
          </a:bodyPr>
          <a:lstStyle/>
          <a:p>
            <a:r>
              <a:rPr lang="en-US" err="1">
                <a:solidFill>
                  <a:schemeClr val="bg1"/>
                </a:solidFill>
              </a:rPr>
              <a:t>bestFriend</a:t>
            </a:r>
            <a:endParaRPr lang="en-US">
              <a:solidFill>
                <a:schemeClr val="bg1"/>
              </a:solidFill>
            </a:endParaRPr>
          </a:p>
        </p:txBody>
      </p:sp>
      <p:sp>
        <p:nvSpPr>
          <p:cNvPr id="44" name="Rounded Rectangle 43"/>
          <p:cNvSpPr/>
          <p:nvPr/>
        </p:nvSpPr>
        <p:spPr>
          <a:xfrm>
            <a:off x="1502690" y="2795873"/>
            <a:ext cx="2899587" cy="216163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(a)</a:t>
            </a:r>
          </a:p>
        </p:txBody>
      </p:sp>
      <p:sp>
        <p:nvSpPr>
          <p:cNvPr id="38" name="Rectangle 37"/>
          <p:cNvSpPr/>
          <p:nvPr/>
        </p:nvSpPr>
        <p:spPr>
          <a:xfrm>
            <a:off x="2314475" y="3779180"/>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39" name="Elbow Connector 38"/>
          <p:cNvCxnSpPr>
            <a:stCxn id="38" idx="3"/>
            <a:endCxn id="38" idx="0"/>
          </p:cNvCxnSpPr>
          <p:nvPr/>
        </p:nvCxnSpPr>
        <p:spPr>
          <a:xfrm flipH="1" flipV="1">
            <a:off x="2920013" y="3779179"/>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1706850" y="3350882"/>
            <a:ext cx="1215250" cy="369332"/>
          </a:xfrm>
          <a:prstGeom prst="rect">
            <a:avLst/>
          </a:prstGeom>
          <a:noFill/>
        </p:spPr>
        <p:txBody>
          <a:bodyPr wrap="square" rtlCol="0">
            <a:spAutoFit/>
          </a:bodyPr>
          <a:lstStyle/>
          <a:p>
            <a:r>
              <a:rPr lang="en-US" err="1">
                <a:solidFill>
                  <a:schemeClr val="bg1"/>
                </a:solidFill>
              </a:rPr>
              <a:t>bestFriend</a:t>
            </a:r>
            <a:endParaRPr lang="en-US">
              <a:solidFill>
                <a:schemeClr val="bg1"/>
              </a:solidFill>
            </a:endParaRPr>
          </a:p>
        </p:txBody>
      </p:sp>
      <p:grpSp>
        <p:nvGrpSpPr>
          <p:cNvPr id="7" name="Group 6">
            <a:extLst>
              <a:ext uri="{FF2B5EF4-FFF2-40B4-BE49-F238E27FC236}">
                <a16:creationId xmlns:a16="http://schemas.microsoft.com/office/drawing/2014/main" id="{E52FDA3F-2F6C-40BD-981E-A67B0B8924D2}"/>
              </a:ext>
            </a:extLst>
          </p:cNvPr>
          <p:cNvGrpSpPr/>
          <p:nvPr/>
        </p:nvGrpSpPr>
        <p:grpSpPr>
          <a:xfrm>
            <a:off x="4186071" y="5290708"/>
            <a:ext cx="7732200" cy="1045029"/>
            <a:chOff x="4165048" y="5337991"/>
            <a:chExt cx="7732200" cy="1045029"/>
          </a:xfrm>
        </p:grpSpPr>
        <p:sp>
          <p:nvSpPr>
            <p:cNvPr id="12" name="Rounded Rectangle 42">
              <a:extLst>
                <a:ext uri="{FF2B5EF4-FFF2-40B4-BE49-F238E27FC236}">
                  <a16:creationId xmlns:a16="http://schemas.microsoft.com/office/drawing/2014/main" id="{5E553380-BCFF-49EF-9A71-6EF64935558C}"/>
                </a:ext>
              </a:extLst>
            </p:cNvPr>
            <p:cNvSpPr/>
            <p:nvPr/>
          </p:nvSpPr>
          <p:spPr>
            <a:xfrm>
              <a:off x="4165048" y="5337991"/>
              <a:ext cx="7732200" cy="1045029"/>
            </a:xfrm>
            <a:prstGeom prst="roundRect">
              <a:avLst>
                <a:gd name="adj" fmla="val 783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13" name="Rectangle 12">
              <a:extLst>
                <a:ext uri="{FF2B5EF4-FFF2-40B4-BE49-F238E27FC236}">
                  <a16:creationId xmlns:a16="http://schemas.microsoft.com/office/drawing/2014/main" id="{6CF431DA-F419-4922-83CD-C3E98C2C6853}"/>
                </a:ext>
              </a:extLst>
            </p:cNvPr>
            <p:cNvSpPr/>
            <p:nvPr/>
          </p:nvSpPr>
          <p:spPr>
            <a:xfrm>
              <a:off x="4396377" y="5659205"/>
              <a:ext cx="1437633" cy="4791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err="1">
                  <a:solidFill>
                    <a:schemeClr val="tx1"/>
                  </a:solidFill>
                </a:rPr>
                <a:t>Kevin</a:t>
              </a:r>
              <a:r>
                <a:rPr lang="en-US" err="1"/>
                <a:t>:Person</a:t>
              </a:r>
              <a:endParaRPr lang="en-US"/>
            </a:p>
          </p:txBody>
        </p:sp>
        <p:cxnSp>
          <p:nvCxnSpPr>
            <p:cNvPr id="14" name="Elbow Connector 8">
              <a:extLst>
                <a:ext uri="{FF2B5EF4-FFF2-40B4-BE49-F238E27FC236}">
                  <a16:creationId xmlns:a16="http://schemas.microsoft.com/office/drawing/2014/main" id="{9510EBA5-D6AF-4951-96B0-6E792EFB7B9F}"/>
                </a:ext>
              </a:extLst>
            </p:cNvPr>
            <p:cNvCxnSpPr>
              <a:cxnSpLocks/>
              <a:stCxn id="13" idx="3"/>
              <a:endCxn id="18" idx="1"/>
            </p:cNvCxnSpPr>
            <p:nvPr/>
          </p:nvCxnSpPr>
          <p:spPr>
            <a:xfrm>
              <a:off x="5834010" y="5898775"/>
              <a:ext cx="1442407" cy="1"/>
            </a:xfrm>
            <a:prstGeom prst="bentConnector3">
              <a:avLst>
                <a:gd name="adj1" fmla="val 50000"/>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B10557D1-CDCF-495B-9EC4-200ACDAE6DAC}"/>
                </a:ext>
              </a:extLst>
            </p:cNvPr>
            <p:cNvSpPr txBox="1"/>
            <p:nvPr/>
          </p:nvSpPr>
          <p:spPr>
            <a:xfrm>
              <a:off x="6147917" y="5477135"/>
              <a:ext cx="1221923" cy="369332"/>
            </a:xfrm>
            <a:prstGeom prst="rect">
              <a:avLst/>
            </a:prstGeom>
            <a:noFill/>
          </p:spPr>
          <p:txBody>
            <a:bodyPr wrap="square" rtlCol="0">
              <a:spAutoFit/>
            </a:bodyPr>
            <a:lstStyle/>
            <a:p>
              <a:r>
                <a:rPr lang="en-US" err="1">
                  <a:solidFill>
                    <a:schemeClr val="bg1"/>
                  </a:solidFill>
                </a:rPr>
                <a:t>bestFriend</a:t>
              </a:r>
              <a:endParaRPr lang="en-US">
                <a:solidFill>
                  <a:schemeClr val="bg1"/>
                </a:solidFill>
              </a:endParaRPr>
            </a:p>
          </p:txBody>
        </p:sp>
        <p:sp>
          <p:nvSpPr>
            <p:cNvPr id="18" name="Rectangle 17">
              <a:extLst>
                <a:ext uri="{FF2B5EF4-FFF2-40B4-BE49-F238E27FC236}">
                  <a16:creationId xmlns:a16="http://schemas.microsoft.com/office/drawing/2014/main" id="{D6B5E495-1112-4CB0-BC4F-FD7601D6C5EF}"/>
                </a:ext>
              </a:extLst>
            </p:cNvPr>
            <p:cNvSpPr/>
            <p:nvPr/>
          </p:nvSpPr>
          <p:spPr>
            <a:xfrm>
              <a:off x="7276417" y="5659206"/>
              <a:ext cx="1437633" cy="4791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err="1">
                  <a:solidFill>
                    <a:schemeClr val="tx1"/>
                  </a:solidFill>
                </a:rPr>
                <a:t>Gary</a:t>
              </a:r>
              <a:r>
                <a:rPr lang="en-US" err="1"/>
                <a:t>:Person</a:t>
              </a:r>
              <a:endParaRPr lang="en-US"/>
            </a:p>
          </p:txBody>
        </p:sp>
        <p:cxnSp>
          <p:nvCxnSpPr>
            <p:cNvPr id="22" name="Elbow Connector 8">
              <a:extLst>
                <a:ext uri="{FF2B5EF4-FFF2-40B4-BE49-F238E27FC236}">
                  <a16:creationId xmlns:a16="http://schemas.microsoft.com/office/drawing/2014/main" id="{5C7F943E-9901-48D0-83E5-2C821B3734AF}"/>
                </a:ext>
              </a:extLst>
            </p:cNvPr>
            <p:cNvCxnSpPr>
              <a:cxnSpLocks/>
              <a:stCxn id="18" idx="3"/>
              <a:endCxn id="24" idx="1"/>
            </p:cNvCxnSpPr>
            <p:nvPr/>
          </p:nvCxnSpPr>
          <p:spPr>
            <a:xfrm flipV="1">
              <a:off x="8714050" y="5898775"/>
              <a:ext cx="1442407" cy="1"/>
            </a:xfrm>
            <a:prstGeom prst="bentConnector3">
              <a:avLst>
                <a:gd name="adj1" fmla="val 50000"/>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D215900C-BA0E-45A8-AE58-C2760FBD09B0}"/>
                </a:ext>
              </a:extLst>
            </p:cNvPr>
            <p:cNvSpPr txBox="1"/>
            <p:nvPr/>
          </p:nvSpPr>
          <p:spPr>
            <a:xfrm>
              <a:off x="9027957" y="5477134"/>
              <a:ext cx="1221923" cy="369332"/>
            </a:xfrm>
            <a:prstGeom prst="rect">
              <a:avLst/>
            </a:prstGeom>
            <a:noFill/>
          </p:spPr>
          <p:txBody>
            <a:bodyPr wrap="square" rtlCol="0">
              <a:spAutoFit/>
            </a:bodyPr>
            <a:lstStyle/>
            <a:p>
              <a:r>
                <a:rPr lang="en-US" err="1">
                  <a:solidFill>
                    <a:schemeClr val="bg1"/>
                  </a:solidFill>
                </a:rPr>
                <a:t>bestFriend</a:t>
              </a:r>
              <a:endParaRPr lang="en-US">
                <a:solidFill>
                  <a:schemeClr val="bg1"/>
                </a:solidFill>
              </a:endParaRPr>
            </a:p>
          </p:txBody>
        </p:sp>
        <p:sp>
          <p:nvSpPr>
            <p:cNvPr id="24" name="Rectangle 23">
              <a:extLst>
                <a:ext uri="{FF2B5EF4-FFF2-40B4-BE49-F238E27FC236}">
                  <a16:creationId xmlns:a16="http://schemas.microsoft.com/office/drawing/2014/main" id="{9899B1EC-246A-4929-98D3-F295467642EB}"/>
                </a:ext>
              </a:extLst>
            </p:cNvPr>
            <p:cNvSpPr/>
            <p:nvPr/>
          </p:nvSpPr>
          <p:spPr>
            <a:xfrm>
              <a:off x="10156457" y="5659205"/>
              <a:ext cx="1529776" cy="4791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err="1">
                  <a:solidFill>
                    <a:schemeClr val="tx1"/>
                  </a:solidFill>
                </a:rPr>
                <a:t>Quinn</a:t>
              </a:r>
              <a:r>
                <a:rPr lang="en-US" err="1"/>
                <a:t>:Person</a:t>
              </a:r>
              <a:endParaRPr lang="en-US"/>
            </a:p>
          </p:txBody>
        </p:sp>
      </p:grpSp>
      <p:sp>
        <p:nvSpPr>
          <p:cNvPr id="25" name="Oval 24">
            <a:extLst>
              <a:ext uri="{FF2B5EF4-FFF2-40B4-BE49-F238E27FC236}">
                <a16:creationId xmlns:a16="http://schemas.microsoft.com/office/drawing/2014/main" id="{D622DFAB-91BE-4106-9A39-73938B761E81}"/>
              </a:ext>
            </a:extLst>
          </p:cNvPr>
          <p:cNvSpPr/>
          <p:nvPr/>
        </p:nvSpPr>
        <p:spPr>
          <a:xfrm>
            <a:off x="4820203" y="2855184"/>
            <a:ext cx="476834" cy="46166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FFBEA34F-0098-7F1F-F3AB-A7C94C87547C}"/>
                  </a:ext>
                </a:extLst>
              </p14:cNvPr>
              <p14:cNvContentPartPr/>
              <p14:nvPr/>
            </p14:nvContentPartPr>
            <p14:xfrm>
              <a:off x="4520880" y="2799720"/>
              <a:ext cx="902520" cy="649800"/>
            </p14:xfrm>
          </p:contentPart>
        </mc:Choice>
        <mc:Fallback>
          <p:pic>
            <p:nvPicPr>
              <p:cNvPr id="2" name="Ink 1">
                <a:extLst>
                  <a:ext uri="{FF2B5EF4-FFF2-40B4-BE49-F238E27FC236}">
                    <a16:creationId xmlns:a16="http://schemas.microsoft.com/office/drawing/2014/main" id="{FFBEA34F-0098-7F1F-F3AB-A7C94C87547C}"/>
                  </a:ext>
                </a:extLst>
              </p:cNvPr>
              <p:cNvPicPr/>
              <p:nvPr/>
            </p:nvPicPr>
            <p:blipFill>
              <a:blip r:embed="rId5"/>
              <a:stretch>
                <a:fillRect/>
              </a:stretch>
            </p:blipFill>
            <p:spPr>
              <a:xfrm>
                <a:off x="4511520" y="2790360"/>
                <a:ext cx="921240" cy="668520"/>
              </a:xfrm>
              <a:prstGeom prst="rect">
                <a:avLst/>
              </a:prstGeom>
            </p:spPr>
          </p:pic>
        </mc:Fallback>
      </mc:AlternateContent>
    </p:spTree>
    <p:extLst>
      <p:ext uri="{BB962C8B-B14F-4D97-AF65-F5344CB8AC3E}">
        <p14:creationId xmlns:p14="http://schemas.microsoft.com/office/powerpoint/2010/main" val="3007559518"/>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25"/>
                                        </p:tgtEl>
                                        <p:attrNameLst>
                                          <p:attrName>stroke.color</p:attrName>
                                        </p:attrNameLst>
                                      </p:cBhvr>
                                      <p:to>
                                        <a:srgbClr val="1CF235"/>
                                      </p:to>
                                    </p:animClr>
                                    <p:set>
                                      <p:cBhvr>
                                        <p:cTn id="12" dur="1000" fill="hold"/>
                                        <p:tgtEl>
                                          <p:spTgt spid="2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2639071" y="783044"/>
            <a:ext cx="2679164" cy="155427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schemeClr val="bg1"/>
                </a:solidFill>
                <a:latin typeface="Consolas" panose="020B0609020204030204" pitchFamily="49" charset="0"/>
              </a:rPr>
              <a:t>class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twin; </a:t>
            </a:r>
          </a:p>
          <a:p>
            <a:pPr marL="398463" indent="-398463">
              <a:spcAft>
                <a:spcPts val="600"/>
              </a:spcAft>
              <a:defRPr/>
            </a:pPr>
            <a:r>
              <a:rPr lang="en-US" sz="2000">
                <a:solidFill>
                  <a:schemeClr val="bg1"/>
                </a:solidFill>
                <a:latin typeface="Consolas" panose="020B0609020204030204" pitchFamily="49" charset="0"/>
              </a:rPr>
              <a:t>    // …</a:t>
            </a:r>
          </a:p>
          <a:p>
            <a:pPr marL="398463" indent="-398463">
              <a:spcAft>
                <a:spcPts val="600"/>
              </a:spcAft>
              <a:defRPr/>
            </a:pPr>
            <a:r>
              <a:rPr lang="en-US" sz="2000">
                <a:solidFill>
                  <a:schemeClr val="bg1"/>
                </a:solidFill>
                <a:latin typeface="Consolas" panose="020B0609020204030204" pitchFamily="49" charset="0"/>
              </a:rPr>
              <a:t>}</a:t>
            </a:r>
          </a:p>
        </p:txBody>
      </p:sp>
      <p:sp>
        <p:nvSpPr>
          <p:cNvPr id="44" name="Rounded Rectangle 43"/>
          <p:cNvSpPr/>
          <p:nvPr/>
        </p:nvSpPr>
        <p:spPr>
          <a:xfrm>
            <a:off x="2639069" y="3048001"/>
            <a:ext cx="2679164"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38" name="Rectangle 37"/>
          <p:cNvSpPr/>
          <p:nvPr/>
        </p:nvSpPr>
        <p:spPr>
          <a:xfrm>
            <a:off x="3279493" y="3695168"/>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39" name="Elbow Connector 38"/>
          <p:cNvCxnSpPr>
            <a:stCxn id="38" idx="3"/>
            <a:endCxn id="38" idx="0"/>
          </p:cNvCxnSpPr>
          <p:nvPr/>
        </p:nvCxnSpPr>
        <p:spPr>
          <a:xfrm flipH="1" flipV="1">
            <a:off x="3885031" y="3695167"/>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2976850" y="3258576"/>
            <a:ext cx="908180" cy="369332"/>
          </a:xfrm>
          <a:prstGeom prst="rect">
            <a:avLst/>
          </a:prstGeom>
          <a:noFill/>
        </p:spPr>
        <p:txBody>
          <a:bodyPr wrap="square" rtlCol="0">
            <a:spAutoFit/>
          </a:bodyPr>
          <a:lstStyle/>
          <a:p>
            <a:pPr algn="r"/>
            <a:r>
              <a:rPr lang="en-US">
                <a:solidFill>
                  <a:schemeClr val="bg1"/>
                </a:solidFill>
              </a:rPr>
              <a:t>twin</a:t>
            </a:r>
          </a:p>
        </p:txBody>
      </p:sp>
      <p:sp>
        <p:nvSpPr>
          <p:cNvPr id="18" name="Rounded Rectangle 17"/>
          <p:cNvSpPr/>
          <p:nvPr/>
        </p:nvSpPr>
        <p:spPr>
          <a:xfrm>
            <a:off x="6420786" y="3041866"/>
            <a:ext cx="3456931"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19" name="TextBox 37"/>
          <p:cNvSpPr txBox="1"/>
          <p:nvPr/>
        </p:nvSpPr>
        <p:spPr>
          <a:xfrm>
            <a:off x="6420788" y="783044"/>
            <a:ext cx="3456931" cy="155427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schemeClr val="bg1"/>
                </a:solidFill>
                <a:latin typeface="Consolas" panose="020B0609020204030204" pitchFamily="49" charset="0"/>
              </a:rPr>
              <a:t>class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a:t>
            </a:r>
            <a:r>
              <a:rPr lang="en-US" sz="2000" err="1">
                <a:solidFill>
                  <a:schemeClr val="bg1"/>
                </a:solidFill>
                <a:latin typeface="Consolas" panose="020B0609020204030204" pitchFamily="49" charset="0"/>
              </a:rPr>
              <a:t>bestFriend</a:t>
            </a:r>
            <a:r>
              <a:rPr lang="en-US" sz="2000">
                <a:solidFill>
                  <a:schemeClr val="bg1"/>
                </a:solidFill>
                <a:latin typeface="Consolas" panose="020B0609020204030204" pitchFamily="49" charset="0"/>
              </a:rPr>
              <a:t>;</a:t>
            </a:r>
          </a:p>
          <a:p>
            <a:pPr marL="398463" indent="-398463">
              <a:spcAft>
                <a:spcPts val="600"/>
              </a:spcAft>
              <a:defRPr/>
            </a:pPr>
            <a:r>
              <a:rPr lang="en-US" sz="2000">
                <a:solidFill>
                  <a:schemeClr val="bg1"/>
                </a:solidFill>
                <a:latin typeface="Consolas" panose="020B0609020204030204" pitchFamily="49" charset="0"/>
              </a:rPr>
              <a:t>    // …</a:t>
            </a:r>
          </a:p>
          <a:p>
            <a:pPr marL="398463" indent="-398463">
              <a:spcAft>
                <a:spcPts val="600"/>
              </a:spcAft>
              <a:defRPr/>
            </a:pPr>
            <a:r>
              <a:rPr lang="en-US" sz="2000">
                <a:solidFill>
                  <a:schemeClr val="bg1"/>
                </a:solidFill>
                <a:latin typeface="Consolas" panose="020B0609020204030204" pitchFamily="49" charset="0"/>
              </a:rPr>
              <a:t>}</a:t>
            </a:r>
          </a:p>
        </p:txBody>
      </p:sp>
      <p:sp>
        <p:nvSpPr>
          <p:cNvPr id="20" name="Rectangle 19"/>
          <p:cNvSpPr/>
          <p:nvPr/>
        </p:nvSpPr>
        <p:spPr>
          <a:xfrm>
            <a:off x="7662886" y="3695168"/>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22" name="Elbow Connector 21"/>
          <p:cNvCxnSpPr>
            <a:stCxn id="20" idx="3"/>
            <a:endCxn id="20" idx="0"/>
          </p:cNvCxnSpPr>
          <p:nvPr/>
        </p:nvCxnSpPr>
        <p:spPr>
          <a:xfrm flipH="1" flipV="1">
            <a:off x="8268424" y="3695167"/>
            <a:ext cx="605538" cy="377088"/>
          </a:xfrm>
          <a:prstGeom prst="bentConnector4">
            <a:avLst>
              <a:gd name="adj1" fmla="val -64461"/>
              <a:gd name="adj2" fmla="val 195263"/>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3" name="TextBox 22"/>
          <p:cNvSpPr txBox="1"/>
          <p:nvPr/>
        </p:nvSpPr>
        <p:spPr>
          <a:xfrm>
            <a:off x="7046501" y="3258576"/>
            <a:ext cx="1221923" cy="369332"/>
          </a:xfrm>
          <a:prstGeom prst="rect">
            <a:avLst/>
          </a:prstGeom>
          <a:noFill/>
        </p:spPr>
        <p:txBody>
          <a:bodyPr wrap="square" rtlCol="0">
            <a:spAutoFit/>
          </a:bodyPr>
          <a:lstStyle/>
          <a:p>
            <a:r>
              <a:rPr lang="en-US" err="1">
                <a:solidFill>
                  <a:schemeClr val="bg1"/>
                </a:solidFill>
              </a:rPr>
              <a:t>bestFriend</a:t>
            </a:r>
            <a:endParaRPr lang="en-US">
              <a:solidFill>
                <a:schemeClr val="bg1"/>
              </a:solidFill>
            </a:endParaRPr>
          </a:p>
        </p:txBody>
      </p:sp>
      <p:sp>
        <p:nvSpPr>
          <p:cNvPr id="12" name="TextBox 21">
            <a:extLst>
              <a:ext uri="{FF2B5EF4-FFF2-40B4-BE49-F238E27FC236}">
                <a16:creationId xmlns:a16="http://schemas.microsoft.com/office/drawing/2014/main" id="{6E084BA9-B9D6-4C4A-9DEA-589DA08B3B1E}"/>
              </a:ext>
            </a:extLst>
          </p:cNvPr>
          <p:cNvSpPr txBox="1"/>
          <p:nvPr/>
        </p:nvSpPr>
        <p:spPr>
          <a:xfrm>
            <a:off x="2639069" y="5191103"/>
            <a:ext cx="7238648" cy="1323439"/>
          </a:xfrm>
          <a:prstGeom prst="rect">
            <a:avLst/>
          </a:prstGeom>
          <a:solidFill>
            <a:srgbClr val="C00000"/>
          </a:solidFill>
        </p:spPr>
        <p:txBody>
          <a:bodyPr wrap="square" rtlCol="0">
            <a:spAutoFit/>
          </a:bodyPr>
          <a:lstStyle/>
          <a:p>
            <a:pPr marL="536575" indent="-179388"/>
            <a:r>
              <a:rPr lang="en-US" sz="2000">
                <a:solidFill>
                  <a:srgbClr val="FFFF00"/>
                </a:solidFill>
              </a:rPr>
              <a:t>Reminders: </a:t>
            </a:r>
          </a:p>
          <a:p>
            <a:pPr marL="536575" indent="-179388">
              <a:buFont typeface="Arial" panose="020B0604020202020204" pitchFamily="34" charset="0"/>
              <a:buChar char="•"/>
            </a:pPr>
            <a:r>
              <a:rPr lang="en-US" sz="2000">
                <a:solidFill>
                  <a:schemeClr val="bg1"/>
                </a:solidFill>
              </a:rPr>
              <a:t>Just the code may not be enough to draw the matching</a:t>
            </a:r>
            <a:br>
              <a:rPr lang="en-US" sz="2000">
                <a:solidFill>
                  <a:schemeClr val="bg1"/>
                </a:solidFill>
              </a:rPr>
            </a:br>
            <a:r>
              <a:rPr lang="en-US" sz="2000">
                <a:solidFill>
                  <a:schemeClr val="bg1"/>
                </a:solidFill>
              </a:rPr>
              <a:t> UML diagram.</a:t>
            </a:r>
          </a:p>
          <a:p>
            <a:pPr marL="536575" indent="-179388">
              <a:buFont typeface="Arial" panose="020B0604020202020204" pitchFamily="34" charset="0"/>
              <a:buChar char="•"/>
            </a:pPr>
            <a:r>
              <a:rPr lang="en-US" sz="2000">
                <a:solidFill>
                  <a:schemeClr val="bg1"/>
                </a:solidFill>
              </a:rPr>
              <a:t>Auto-generated UML diagrams may not be ideal.</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3839EFC-6A85-4A21-CD4C-DC40B6D99556}"/>
                  </a:ext>
                </a:extLst>
              </p14:cNvPr>
              <p14:cNvContentPartPr/>
              <p14:nvPr/>
            </p14:nvContentPartPr>
            <p14:xfrm>
              <a:off x="4248000" y="1498680"/>
              <a:ext cx="5326200" cy="108360"/>
            </p14:xfrm>
          </p:contentPart>
        </mc:Choice>
        <mc:Fallback>
          <p:pic>
            <p:nvPicPr>
              <p:cNvPr id="2" name="Ink 1">
                <a:extLst>
                  <a:ext uri="{FF2B5EF4-FFF2-40B4-BE49-F238E27FC236}">
                    <a16:creationId xmlns:a16="http://schemas.microsoft.com/office/drawing/2014/main" id="{B3839EFC-6A85-4A21-CD4C-DC40B6D99556}"/>
                  </a:ext>
                </a:extLst>
              </p:cNvPr>
              <p:cNvPicPr/>
              <p:nvPr/>
            </p:nvPicPr>
            <p:blipFill>
              <a:blip r:embed="rId4"/>
              <a:stretch>
                <a:fillRect/>
              </a:stretch>
            </p:blipFill>
            <p:spPr>
              <a:xfrm>
                <a:off x="4238640" y="1489320"/>
                <a:ext cx="5344920" cy="127080"/>
              </a:xfrm>
              <a:prstGeom prst="rect">
                <a:avLst/>
              </a:prstGeom>
            </p:spPr>
          </p:pic>
        </mc:Fallback>
      </mc:AlternateContent>
    </p:spTree>
    <p:extLst>
      <p:ext uri="{BB962C8B-B14F-4D97-AF65-F5344CB8AC3E}">
        <p14:creationId xmlns:p14="http://schemas.microsoft.com/office/powerpoint/2010/main" val="67440339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569030" y="274638"/>
            <a:ext cx="7641771"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800" b="0"/>
              <a:t>Which class diagram is best? </a:t>
            </a:r>
            <a:r>
              <a:rPr lang="en-US" sz="2800" b="0">
                <a:solidFill>
                  <a:schemeClr val="bg1"/>
                </a:solidFill>
              </a:rPr>
              <a:t>All correct, all about the same design, just different levels of details</a:t>
            </a:r>
          </a:p>
        </p:txBody>
      </p:sp>
      <p:sp>
        <p:nvSpPr>
          <p:cNvPr id="18" name="Rounded Rectangle 28"/>
          <p:cNvSpPr/>
          <p:nvPr/>
        </p:nvSpPr>
        <p:spPr>
          <a:xfrm>
            <a:off x="1984064" y="1935078"/>
            <a:ext cx="4094353" cy="2021461"/>
          </a:xfrm>
          <a:prstGeom prst="roundRect">
            <a:avLst>
              <a:gd name="adj" fmla="val 108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(a)</a:t>
            </a:r>
          </a:p>
        </p:txBody>
      </p:sp>
      <p:sp>
        <p:nvSpPr>
          <p:cNvPr id="19" name="Rectangle 5"/>
          <p:cNvSpPr/>
          <p:nvPr/>
        </p:nvSpPr>
        <p:spPr>
          <a:xfrm>
            <a:off x="2455608" y="2315708"/>
            <a:ext cx="884505"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Foo</a:t>
            </a:r>
          </a:p>
        </p:txBody>
      </p:sp>
      <p:sp>
        <p:nvSpPr>
          <p:cNvPr id="20" name="Rectangle 15"/>
          <p:cNvSpPr/>
          <p:nvPr/>
        </p:nvSpPr>
        <p:spPr>
          <a:xfrm>
            <a:off x="4914085" y="2315708"/>
            <a:ext cx="864431" cy="406642"/>
          </a:xfrm>
          <a:prstGeom prst="rect">
            <a:avLst/>
          </a:prstGeom>
          <a:solidFill>
            <a:srgbClr val="0070C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Bar</a:t>
            </a:r>
          </a:p>
        </p:txBody>
      </p:sp>
      <p:cxnSp>
        <p:nvCxnSpPr>
          <p:cNvPr id="22" name="Straight Arrow Connector 7"/>
          <p:cNvCxnSpPr>
            <a:stCxn id="19" idx="3"/>
            <a:endCxn id="20" idx="1"/>
          </p:cNvCxnSpPr>
          <p:nvPr/>
        </p:nvCxnSpPr>
        <p:spPr>
          <a:xfrm>
            <a:off x="3340112" y="2519029"/>
            <a:ext cx="1573972" cy="0"/>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3" name="TextBox 3"/>
          <p:cNvSpPr txBox="1"/>
          <p:nvPr/>
        </p:nvSpPr>
        <p:spPr>
          <a:xfrm>
            <a:off x="4127098" y="2131042"/>
            <a:ext cx="908180" cy="369332"/>
          </a:xfrm>
          <a:prstGeom prst="rect">
            <a:avLst/>
          </a:prstGeom>
          <a:noFill/>
        </p:spPr>
        <p:txBody>
          <a:bodyPr wrap="square" rtlCol="0">
            <a:spAutoFit/>
          </a:bodyPr>
          <a:lstStyle/>
          <a:p>
            <a:r>
              <a:rPr lang="en-US">
                <a:solidFill>
                  <a:schemeClr val="bg1"/>
                </a:solidFill>
              </a:rPr>
              <a:t>first</a:t>
            </a:r>
          </a:p>
        </p:txBody>
      </p:sp>
      <p:sp>
        <p:nvSpPr>
          <p:cNvPr id="24" name="Rectangle 16"/>
          <p:cNvSpPr/>
          <p:nvPr/>
        </p:nvSpPr>
        <p:spPr>
          <a:xfrm>
            <a:off x="4914085" y="3306302"/>
            <a:ext cx="856363" cy="406642"/>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Goo</a:t>
            </a:r>
          </a:p>
        </p:txBody>
      </p:sp>
      <p:sp>
        <p:nvSpPr>
          <p:cNvPr id="27" name="TextBox 19"/>
          <p:cNvSpPr txBox="1"/>
          <p:nvPr/>
        </p:nvSpPr>
        <p:spPr>
          <a:xfrm>
            <a:off x="4049653" y="3069883"/>
            <a:ext cx="687252" cy="369332"/>
          </a:xfrm>
          <a:prstGeom prst="rect">
            <a:avLst/>
          </a:prstGeom>
          <a:noFill/>
        </p:spPr>
        <p:txBody>
          <a:bodyPr wrap="square" rtlCol="0">
            <a:spAutoFit/>
          </a:bodyPr>
          <a:lstStyle/>
          <a:p>
            <a:pPr algn="r"/>
            <a:r>
              <a:rPr lang="en-US">
                <a:solidFill>
                  <a:schemeClr val="bg1"/>
                </a:solidFill>
              </a:rPr>
              <a:t>last</a:t>
            </a:r>
          </a:p>
        </p:txBody>
      </p:sp>
      <p:cxnSp>
        <p:nvCxnSpPr>
          <p:cNvPr id="4" name="Elbow Connector 3"/>
          <p:cNvCxnSpPr>
            <a:stCxn id="19" idx="2"/>
            <a:endCxn id="24" idx="1"/>
          </p:cNvCxnSpPr>
          <p:nvPr/>
        </p:nvCxnSpPr>
        <p:spPr>
          <a:xfrm rot="16200000" flipH="1">
            <a:off x="3512337" y="2107874"/>
            <a:ext cx="787273" cy="2016224"/>
          </a:xfrm>
          <a:prstGeom prst="bentConnector2">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 name="Elbow Connector 28"/>
          <p:cNvCxnSpPr>
            <a:stCxn id="24" idx="0"/>
            <a:endCxn id="20" idx="2"/>
          </p:cNvCxnSpPr>
          <p:nvPr/>
        </p:nvCxnSpPr>
        <p:spPr>
          <a:xfrm rot="5400000" flipH="1" flipV="1">
            <a:off x="5052307" y="3012309"/>
            <a:ext cx="583952" cy="4034"/>
          </a:xfrm>
          <a:prstGeom prst="bentConnector3">
            <a:avLst>
              <a:gd name="adj1" fmla="val 50000"/>
            </a:avLst>
          </a:prstGeom>
          <a:ln w="28575">
            <a:solidFill>
              <a:schemeClr val="bg1"/>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1" name="TextBox 3"/>
          <p:cNvSpPr txBox="1"/>
          <p:nvPr/>
        </p:nvSpPr>
        <p:spPr>
          <a:xfrm>
            <a:off x="4253910" y="2534568"/>
            <a:ext cx="609807" cy="369332"/>
          </a:xfrm>
          <a:prstGeom prst="rect">
            <a:avLst/>
          </a:prstGeom>
          <a:noFill/>
        </p:spPr>
        <p:txBody>
          <a:bodyPr wrap="square" rtlCol="0">
            <a:spAutoFit/>
          </a:bodyPr>
          <a:lstStyle/>
          <a:p>
            <a:r>
              <a:rPr lang="en-US">
                <a:solidFill>
                  <a:schemeClr val="bg1"/>
                </a:solidFill>
              </a:rPr>
              <a:t>1..*</a:t>
            </a:r>
          </a:p>
        </p:txBody>
      </p:sp>
      <p:sp>
        <p:nvSpPr>
          <p:cNvPr id="45" name="TextBox 3"/>
          <p:cNvSpPr txBox="1"/>
          <p:nvPr/>
        </p:nvSpPr>
        <p:spPr>
          <a:xfrm>
            <a:off x="4360986" y="3514177"/>
            <a:ext cx="462287" cy="369332"/>
          </a:xfrm>
          <a:prstGeom prst="rect">
            <a:avLst/>
          </a:prstGeom>
          <a:noFill/>
        </p:spPr>
        <p:txBody>
          <a:bodyPr wrap="square" rtlCol="0">
            <a:spAutoFit/>
          </a:bodyPr>
          <a:lstStyle/>
          <a:p>
            <a:r>
              <a:rPr lang="en-US">
                <a:solidFill>
                  <a:schemeClr val="bg1"/>
                </a:solidFill>
              </a:rPr>
              <a:t>1</a:t>
            </a:r>
          </a:p>
        </p:txBody>
      </p:sp>
      <p:sp>
        <p:nvSpPr>
          <p:cNvPr id="13" name="Flowchart: Decision 12"/>
          <p:cNvSpPr/>
          <p:nvPr/>
        </p:nvSpPr>
        <p:spPr>
          <a:xfrm>
            <a:off x="2760113" y="2727112"/>
            <a:ext cx="275492" cy="287215"/>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28"/>
          <p:cNvSpPr/>
          <p:nvPr/>
        </p:nvSpPr>
        <p:spPr>
          <a:xfrm>
            <a:off x="6270134" y="1935078"/>
            <a:ext cx="4094353" cy="2021461"/>
          </a:xfrm>
          <a:prstGeom prst="roundRect">
            <a:avLst>
              <a:gd name="adj" fmla="val 108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(b)</a:t>
            </a:r>
          </a:p>
        </p:txBody>
      </p:sp>
      <p:sp>
        <p:nvSpPr>
          <p:cNvPr id="47" name="Rectangle 5"/>
          <p:cNvSpPr/>
          <p:nvPr/>
        </p:nvSpPr>
        <p:spPr>
          <a:xfrm>
            <a:off x="6741678" y="2315708"/>
            <a:ext cx="884505"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Foo</a:t>
            </a:r>
          </a:p>
        </p:txBody>
      </p:sp>
      <p:sp>
        <p:nvSpPr>
          <p:cNvPr id="48" name="Rectangle 15"/>
          <p:cNvSpPr/>
          <p:nvPr/>
        </p:nvSpPr>
        <p:spPr>
          <a:xfrm>
            <a:off x="9200155" y="2315708"/>
            <a:ext cx="864431" cy="406642"/>
          </a:xfrm>
          <a:prstGeom prst="rect">
            <a:avLst/>
          </a:prstGeom>
          <a:solidFill>
            <a:srgbClr val="0070C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Bar</a:t>
            </a:r>
          </a:p>
        </p:txBody>
      </p:sp>
      <p:cxnSp>
        <p:nvCxnSpPr>
          <p:cNvPr id="49" name="Straight Arrow Connector 7"/>
          <p:cNvCxnSpPr>
            <a:stCxn id="47" idx="3"/>
            <a:endCxn id="48" idx="1"/>
          </p:cNvCxnSpPr>
          <p:nvPr/>
        </p:nvCxnSpPr>
        <p:spPr>
          <a:xfrm>
            <a:off x="7626182" y="2519029"/>
            <a:ext cx="1573972" cy="0"/>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51" name="Rectangle 16"/>
          <p:cNvSpPr/>
          <p:nvPr/>
        </p:nvSpPr>
        <p:spPr>
          <a:xfrm>
            <a:off x="9200155" y="3306302"/>
            <a:ext cx="856363" cy="406642"/>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Goo</a:t>
            </a:r>
          </a:p>
        </p:txBody>
      </p:sp>
      <p:cxnSp>
        <p:nvCxnSpPr>
          <p:cNvPr id="53" name="Elbow Connector 52"/>
          <p:cNvCxnSpPr>
            <a:stCxn id="47" idx="2"/>
            <a:endCxn id="51" idx="1"/>
          </p:cNvCxnSpPr>
          <p:nvPr/>
        </p:nvCxnSpPr>
        <p:spPr>
          <a:xfrm rot="16200000" flipH="1">
            <a:off x="7798407" y="2107874"/>
            <a:ext cx="787273" cy="2016224"/>
          </a:xfrm>
          <a:prstGeom prst="bentConnector2">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55" name="TextBox 3"/>
          <p:cNvSpPr txBox="1"/>
          <p:nvPr/>
        </p:nvSpPr>
        <p:spPr>
          <a:xfrm>
            <a:off x="8539980" y="2534568"/>
            <a:ext cx="609807" cy="369332"/>
          </a:xfrm>
          <a:prstGeom prst="rect">
            <a:avLst/>
          </a:prstGeom>
          <a:noFill/>
        </p:spPr>
        <p:txBody>
          <a:bodyPr wrap="square" rtlCol="0">
            <a:spAutoFit/>
          </a:bodyPr>
          <a:lstStyle/>
          <a:p>
            <a:r>
              <a:rPr lang="en-US">
                <a:solidFill>
                  <a:schemeClr val="bg1"/>
                </a:solidFill>
              </a:rPr>
              <a:t>1..*</a:t>
            </a:r>
          </a:p>
        </p:txBody>
      </p:sp>
      <p:sp>
        <p:nvSpPr>
          <p:cNvPr id="56" name="TextBox 3"/>
          <p:cNvSpPr txBox="1"/>
          <p:nvPr/>
        </p:nvSpPr>
        <p:spPr>
          <a:xfrm>
            <a:off x="8647056" y="3514177"/>
            <a:ext cx="462287" cy="369332"/>
          </a:xfrm>
          <a:prstGeom prst="rect">
            <a:avLst/>
          </a:prstGeom>
          <a:noFill/>
        </p:spPr>
        <p:txBody>
          <a:bodyPr wrap="square" rtlCol="0">
            <a:spAutoFit/>
          </a:bodyPr>
          <a:lstStyle/>
          <a:p>
            <a:r>
              <a:rPr lang="en-US">
                <a:solidFill>
                  <a:schemeClr val="bg1"/>
                </a:solidFill>
              </a:rPr>
              <a:t>1</a:t>
            </a:r>
          </a:p>
        </p:txBody>
      </p:sp>
      <p:sp>
        <p:nvSpPr>
          <p:cNvPr id="58" name="Rounded Rectangle 28"/>
          <p:cNvSpPr/>
          <p:nvPr/>
        </p:nvSpPr>
        <p:spPr>
          <a:xfrm>
            <a:off x="3840739" y="4152503"/>
            <a:ext cx="4588557" cy="1238620"/>
          </a:xfrm>
          <a:prstGeom prst="roundRect">
            <a:avLst>
              <a:gd name="adj" fmla="val 108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(c)</a:t>
            </a:r>
          </a:p>
        </p:txBody>
      </p:sp>
      <p:sp>
        <p:nvSpPr>
          <p:cNvPr id="59" name="Rectangle 5"/>
          <p:cNvSpPr/>
          <p:nvPr/>
        </p:nvSpPr>
        <p:spPr>
          <a:xfrm>
            <a:off x="4312285" y="4533133"/>
            <a:ext cx="884505"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Foo</a:t>
            </a:r>
          </a:p>
        </p:txBody>
      </p:sp>
      <p:sp>
        <p:nvSpPr>
          <p:cNvPr id="60" name="Rectangle 15"/>
          <p:cNvSpPr/>
          <p:nvPr/>
        </p:nvSpPr>
        <p:spPr>
          <a:xfrm>
            <a:off x="6770762" y="4533133"/>
            <a:ext cx="864431" cy="406642"/>
          </a:xfrm>
          <a:prstGeom prst="rect">
            <a:avLst/>
          </a:prstGeom>
          <a:solidFill>
            <a:srgbClr val="0070C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Bar</a:t>
            </a:r>
          </a:p>
        </p:txBody>
      </p:sp>
      <p:cxnSp>
        <p:nvCxnSpPr>
          <p:cNvPr id="61" name="Straight Arrow Connector 7"/>
          <p:cNvCxnSpPr>
            <a:stCxn id="59" idx="3"/>
            <a:endCxn id="60" idx="1"/>
          </p:cNvCxnSpPr>
          <p:nvPr/>
        </p:nvCxnSpPr>
        <p:spPr>
          <a:xfrm>
            <a:off x="5196789" y="4736454"/>
            <a:ext cx="1573972" cy="0"/>
          </a:xfrm>
          <a:prstGeom prst="straightConnector1">
            <a:avLst/>
          </a:prstGeom>
          <a:ln w="28575">
            <a:solidFill>
              <a:schemeClr val="bg1"/>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66" name="Rounded Rectangle 28"/>
          <p:cNvSpPr/>
          <p:nvPr/>
        </p:nvSpPr>
        <p:spPr>
          <a:xfrm>
            <a:off x="3820840" y="5523727"/>
            <a:ext cx="4608457" cy="517441"/>
          </a:xfrm>
          <a:prstGeom prst="roundRect">
            <a:avLst>
              <a:gd name="adj" fmla="val 221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(d)   </a:t>
            </a:r>
            <a:r>
              <a:rPr lang="en-US">
                <a:solidFill>
                  <a:schemeClr val="bg1"/>
                </a:solidFill>
              </a:rPr>
              <a:t>It depends on the purpose of the diagram</a:t>
            </a:r>
          </a:p>
          <a:p>
            <a:endParaRPr lang="en-US">
              <a:solidFill>
                <a:srgbClr val="FFFF00"/>
              </a:solidFill>
            </a:endParaRPr>
          </a:p>
        </p:txBody>
      </p:sp>
      <p:sp>
        <p:nvSpPr>
          <p:cNvPr id="28" name="Oval 24">
            <a:extLst>
              <a:ext uri="{FF2B5EF4-FFF2-40B4-BE49-F238E27FC236}">
                <a16:creationId xmlns:a16="http://schemas.microsoft.com/office/drawing/2014/main" id="{86658062-5EC1-481B-8FE3-1863B3AA8334}"/>
              </a:ext>
            </a:extLst>
          </p:cNvPr>
          <p:cNvSpPr/>
          <p:nvPr/>
        </p:nvSpPr>
        <p:spPr>
          <a:xfrm>
            <a:off x="3851250" y="5551614"/>
            <a:ext cx="402660" cy="46166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59CA126-627F-A83B-A686-87895F3674A9}"/>
                  </a:ext>
                </a:extLst>
              </p14:cNvPr>
              <p14:cNvContentPartPr/>
              <p14:nvPr/>
            </p14:nvContentPartPr>
            <p14:xfrm>
              <a:off x="3714840" y="5594400"/>
              <a:ext cx="616320" cy="514800"/>
            </p14:xfrm>
          </p:contentPart>
        </mc:Choice>
        <mc:Fallback>
          <p:pic>
            <p:nvPicPr>
              <p:cNvPr id="2" name="Ink 1">
                <a:extLst>
                  <a:ext uri="{FF2B5EF4-FFF2-40B4-BE49-F238E27FC236}">
                    <a16:creationId xmlns:a16="http://schemas.microsoft.com/office/drawing/2014/main" id="{059CA126-627F-A83B-A686-87895F3674A9}"/>
                  </a:ext>
                </a:extLst>
              </p:cNvPr>
              <p:cNvPicPr/>
              <p:nvPr/>
            </p:nvPicPr>
            <p:blipFill>
              <a:blip r:embed="rId5"/>
              <a:stretch>
                <a:fillRect/>
              </a:stretch>
            </p:blipFill>
            <p:spPr>
              <a:xfrm>
                <a:off x="3705480" y="5585040"/>
                <a:ext cx="635040" cy="533520"/>
              </a:xfrm>
              <a:prstGeom prst="rect">
                <a:avLst/>
              </a:prstGeom>
            </p:spPr>
          </p:pic>
        </mc:Fallback>
      </mc:AlternateContent>
    </p:spTree>
    <p:extLst>
      <p:ext uri="{BB962C8B-B14F-4D97-AF65-F5344CB8AC3E}">
        <p14:creationId xmlns:p14="http://schemas.microsoft.com/office/powerpoint/2010/main" val="3982654519"/>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0"/>
                            </p:stCondLst>
                            <p:childTnLst>
                              <p:par>
                                <p:cTn id="14" presetID="7" presetClass="emph" presetSubtype="2" fill="hold" nodeType="afterEffect">
                                  <p:stCondLst>
                                    <p:cond delay="0"/>
                                  </p:stCondLst>
                                  <p:childTnLst>
                                    <p:animClr clrSpc="rgb" dir="cw">
                                      <p:cBhvr>
                                        <p:cTn id="15" dur="1000" fill="hold"/>
                                        <p:tgtEl>
                                          <p:spTgt spid="28"/>
                                        </p:tgtEl>
                                        <p:attrNameLst>
                                          <p:attrName>stroke.color</p:attrName>
                                        </p:attrNameLst>
                                      </p:cBhvr>
                                      <p:to>
                                        <a:srgbClr val="1CF235"/>
                                      </p:to>
                                    </p:animClr>
                                    <p:set>
                                      <p:cBhvr>
                                        <p:cTn id="16" dur="1000" fill="hold"/>
                                        <p:tgtEl>
                                          <p:spTgt spid="2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28"/>
          <p:cNvSpPr/>
          <p:nvPr/>
        </p:nvSpPr>
        <p:spPr>
          <a:xfrm>
            <a:off x="1756990" y="1433360"/>
            <a:ext cx="4094353" cy="2889208"/>
          </a:xfrm>
          <a:prstGeom prst="roundRect">
            <a:avLst>
              <a:gd name="adj" fmla="val 7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(a)</a:t>
            </a:r>
          </a:p>
        </p:txBody>
      </p:sp>
      <p:sp>
        <p:nvSpPr>
          <p:cNvPr id="15" name="Title 1"/>
          <p:cNvSpPr txBox="1">
            <a:spLocks/>
          </p:cNvSpPr>
          <p:nvPr/>
        </p:nvSpPr>
        <p:spPr>
          <a:xfrm>
            <a:off x="1581539" y="400508"/>
            <a:ext cx="7641771" cy="695167"/>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800" b="0"/>
              <a:t>Which sequence diagram is wrong?</a:t>
            </a:r>
          </a:p>
        </p:txBody>
      </p:sp>
      <p:sp>
        <p:nvSpPr>
          <p:cNvPr id="39" name="Line 16"/>
          <p:cNvSpPr>
            <a:spLocks noChangeShapeType="1"/>
          </p:cNvSpPr>
          <p:nvPr/>
        </p:nvSpPr>
        <p:spPr bwMode="auto">
          <a:xfrm flipH="1">
            <a:off x="3282606" y="3073477"/>
            <a:ext cx="1731947"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43" name="Text Box 11"/>
          <p:cNvSpPr txBox="1">
            <a:spLocks noChangeArrowheads="1"/>
          </p:cNvSpPr>
          <p:nvPr/>
        </p:nvSpPr>
        <p:spPr bwMode="auto">
          <a:xfrm>
            <a:off x="2497627" y="1663251"/>
            <a:ext cx="1295400" cy="307777"/>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:Foo</a:t>
            </a:r>
          </a:p>
        </p:txBody>
      </p:sp>
      <p:sp>
        <p:nvSpPr>
          <p:cNvPr id="44" name="Line 13"/>
          <p:cNvSpPr>
            <a:spLocks noChangeShapeType="1"/>
          </p:cNvSpPr>
          <p:nvPr/>
        </p:nvSpPr>
        <p:spPr bwMode="auto">
          <a:xfrm>
            <a:off x="3174907" y="197102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50" name="Rectangle 27"/>
          <p:cNvSpPr/>
          <p:nvPr/>
        </p:nvSpPr>
        <p:spPr>
          <a:xfrm>
            <a:off x="3059009" y="2212675"/>
            <a:ext cx="231797" cy="426248"/>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54" name="Line 15"/>
          <p:cNvSpPr>
            <a:spLocks noChangeShapeType="1"/>
          </p:cNvSpPr>
          <p:nvPr/>
        </p:nvSpPr>
        <p:spPr bwMode="auto">
          <a:xfrm flipV="1">
            <a:off x="1940492" y="2212675"/>
            <a:ext cx="1114270" cy="0"/>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63" name="Rectangle 27"/>
          <p:cNvSpPr/>
          <p:nvPr/>
        </p:nvSpPr>
        <p:spPr>
          <a:xfrm>
            <a:off x="3054763" y="3082106"/>
            <a:ext cx="227843" cy="810494"/>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64" name="Line 16"/>
          <p:cNvSpPr>
            <a:spLocks noChangeShapeType="1"/>
          </p:cNvSpPr>
          <p:nvPr/>
        </p:nvSpPr>
        <p:spPr bwMode="auto">
          <a:xfrm flipH="1">
            <a:off x="1940492" y="3892600"/>
            <a:ext cx="1114270"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65" name="Line 15"/>
          <p:cNvSpPr>
            <a:spLocks noChangeShapeType="1"/>
          </p:cNvSpPr>
          <p:nvPr/>
        </p:nvSpPr>
        <p:spPr bwMode="auto">
          <a:xfrm flipV="1">
            <a:off x="3290805" y="2630293"/>
            <a:ext cx="1573047" cy="0"/>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68" name="Text Box 11"/>
          <p:cNvSpPr txBox="1">
            <a:spLocks noChangeArrowheads="1"/>
          </p:cNvSpPr>
          <p:nvPr/>
        </p:nvSpPr>
        <p:spPr bwMode="auto">
          <a:xfrm>
            <a:off x="4307037" y="1663251"/>
            <a:ext cx="1295400" cy="307777"/>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:Bar</a:t>
            </a:r>
          </a:p>
        </p:txBody>
      </p:sp>
      <p:sp>
        <p:nvSpPr>
          <p:cNvPr id="69" name="Line 13"/>
          <p:cNvSpPr>
            <a:spLocks noChangeShapeType="1"/>
          </p:cNvSpPr>
          <p:nvPr/>
        </p:nvSpPr>
        <p:spPr bwMode="auto">
          <a:xfrm>
            <a:off x="4984317" y="197102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70" name="Rectangle 27"/>
          <p:cNvSpPr/>
          <p:nvPr/>
        </p:nvSpPr>
        <p:spPr>
          <a:xfrm>
            <a:off x="4863853" y="2647229"/>
            <a:ext cx="231797" cy="426248"/>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73" name="Rounded Rectangle 28"/>
          <p:cNvSpPr/>
          <p:nvPr/>
        </p:nvSpPr>
        <p:spPr>
          <a:xfrm>
            <a:off x="6116448" y="1427140"/>
            <a:ext cx="4094353" cy="2889208"/>
          </a:xfrm>
          <a:prstGeom prst="roundRect">
            <a:avLst>
              <a:gd name="adj" fmla="val 7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(b)</a:t>
            </a:r>
          </a:p>
        </p:txBody>
      </p:sp>
      <p:sp>
        <p:nvSpPr>
          <p:cNvPr id="74" name="Line 16"/>
          <p:cNvSpPr>
            <a:spLocks noChangeShapeType="1"/>
          </p:cNvSpPr>
          <p:nvPr/>
        </p:nvSpPr>
        <p:spPr bwMode="auto">
          <a:xfrm flipH="1">
            <a:off x="7642064" y="3067257"/>
            <a:ext cx="1731947"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75" name="Text Box 11"/>
          <p:cNvSpPr txBox="1">
            <a:spLocks noChangeArrowheads="1"/>
          </p:cNvSpPr>
          <p:nvPr/>
        </p:nvSpPr>
        <p:spPr bwMode="auto">
          <a:xfrm>
            <a:off x="6857085" y="1657031"/>
            <a:ext cx="1295400" cy="307777"/>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:Foo</a:t>
            </a:r>
          </a:p>
        </p:txBody>
      </p:sp>
      <p:sp>
        <p:nvSpPr>
          <p:cNvPr id="76" name="Line 13"/>
          <p:cNvSpPr>
            <a:spLocks noChangeShapeType="1"/>
          </p:cNvSpPr>
          <p:nvPr/>
        </p:nvSpPr>
        <p:spPr bwMode="auto">
          <a:xfrm>
            <a:off x="7534365" y="196480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77" name="Rectangle 27"/>
          <p:cNvSpPr/>
          <p:nvPr/>
        </p:nvSpPr>
        <p:spPr>
          <a:xfrm>
            <a:off x="7418467" y="2206455"/>
            <a:ext cx="223597" cy="1679924"/>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78" name="Line 15"/>
          <p:cNvSpPr>
            <a:spLocks noChangeShapeType="1"/>
          </p:cNvSpPr>
          <p:nvPr/>
        </p:nvSpPr>
        <p:spPr bwMode="auto">
          <a:xfrm flipV="1">
            <a:off x="6299950" y="2206455"/>
            <a:ext cx="1114270" cy="0"/>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80" name="Line 16"/>
          <p:cNvSpPr>
            <a:spLocks noChangeShapeType="1"/>
          </p:cNvSpPr>
          <p:nvPr/>
        </p:nvSpPr>
        <p:spPr bwMode="auto">
          <a:xfrm flipH="1">
            <a:off x="6299950" y="3886380"/>
            <a:ext cx="1114270"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81" name="Line 15"/>
          <p:cNvSpPr>
            <a:spLocks noChangeShapeType="1"/>
          </p:cNvSpPr>
          <p:nvPr/>
        </p:nvSpPr>
        <p:spPr bwMode="auto">
          <a:xfrm flipV="1">
            <a:off x="7650263" y="2624073"/>
            <a:ext cx="1573047" cy="0"/>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82" name="Text Box 11"/>
          <p:cNvSpPr txBox="1">
            <a:spLocks noChangeArrowheads="1"/>
          </p:cNvSpPr>
          <p:nvPr/>
        </p:nvSpPr>
        <p:spPr bwMode="auto">
          <a:xfrm>
            <a:off x="8666495" y="1657031"/>
            <a:ext cx="1295400" cy="307777"/>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:Bar</a:t>
            </a:r>
          </a:p>
        </p:txBody>
      </p:sp>
      <p:sp>
        <p:nvSpPr>
          <p:cNvPr id="83" name="Line 13"/>
          <p:cNvSpPr>
            <a:spLocks noChangeShapeType="1"/>
          </p:cNvSpPr>
          <p:nvPr/>
        </p:nvSpPr>
        <p:spPr bwMode="auto">
          <a:xfrm>
            <a:off x="9343775" y="196480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84" name="Rectangle 27"/>
          <p:cNvSpPr/>
          <p:nvPr/>
        </p:nvSpPr>
        <p:spPr>
          <a:xfrm>
            <a:off x="9223311" y="2641009"/>
            <a:ext cx="231797" cy="426248"/>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85" name="Rounded Rectangle 28"/>
          <p:cNvSpPr/>
          <p:nvPr/>
        </p:nvSpPr>
        <p:spPr>
          <a:xfrm>
            <a:off x="1756990" y="4560495"/>
            <a:ext cx="4094353" cy="2889208"/>
          </a:xfrm>
          <a:prstGeom prst="roundRect">
            <a:avLst>
              <a:gd name="adj" fmla="val 7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(c)</a:t>
            </a:r>
          </a:p>
        </p:txBody>
      </p:sp>
      <p:sp>
        <p:nvSpPr>
          <p:cNvPr id="86" name="Line 16"/>
          <p:cNvSpPr>
            <a:spLocks noChangeShapeType="1"/>
          </p:cNvSpPr>
          <p:nvPr/>
        </p:nvSpPr>
        <p:spPr bwMode="auto">
          <a:xfrm flipH="1" flipV="1">
            <a:off x="3174906" y="6200612"/>
            <a:ext cx="1839646"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87" name="Text Box 11"/>
          <p:cNvSpPr txBox="1">
            <a:spLocks noChangeArrowheads="1"/>
          </p:cNvSpPr>
          <p:nvPr/>
        </p:nvSpPr>
        <p:spPr bwMode="auto">
          <a:xfrm>
            <a:off x="2497627" y="4790386"/>
            <a:ext cx="1295400" cy="307777"/>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:Foo</a:t>
            </a:r>
          </a:p>
        </p:txBody>
      </p:sp>
      <p:sp>
        <p:nvSpPr>
          <p:cNvPr id="88" name="Line 13"/>
          <p:cNvSpPr>
            <a:spLocks noChangeShapeType="1"/>
          </p:cNvSpPr>
          <p:nvPr/>
        </p:nvSpPr>
        <p:spPr bwMode="auto">
          <a:xfrm>
            <a:off x="3174907" y="5098162"/>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90" name="Line 15"/>
          <p:cNvSpPr>
            <a:spLocks noChangeShapeType="1"/>
          </p:cNvSpPr>
          <p:nvPr/>
        </p:nvSpPr>
        <p:spPr bwMode="auto">
          <a:xfrm flipV="1">
            <a:off x="2031057" y="5346030"/>
            <a:ext cx="1114270" cy="0"/>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91" name="Line 16"/>
          <p:cNvSpPr>
            <a:spLocks noChangeShapeType="1"/>
          </p:cNvSpPr>
          <p:nvPr/>
        </p:nvSpPr>
        <p:spPr bwMode="auto">
          <a:xfrm flipH="1">
            <a:off x="2060636" y="6540763"/>
            <a:ext cx="1114270" cy="0"/>
          </a:xfrm>
          <a:prstGeom prst="line">
            <a:avLst/>
          </a:prstGeom>
          <a:noFill/>
          <a:ln w="19050">
            <a:solidFill>
              <a:schemeClr val="bg1"/>
            </a:solidFill>
            <a:prstDash val="sysDash"/>
            <a:round/>
            <a:headEnd/>
            <a:tailEnd type="triangle" w="lg" len="lg"/>
          </a:ln>
        </p:spPr>
        <p:txBody>
          <a:bodyPr/>
          <a:lstStyle/>
          <a:p>
            <a:endParaRPr lang="en-US" sz="2000">
              <a:solidFill>
                <a:prstClr val="black"/>
              </a:solidFill>
            </a:endParaRPr>
          </a:p>
        </p:txBody>
      </p:sp>
      <p:sp>
        <p:nvSpPr>
          <p:cNvPr id="92" name="Line 15"/>
          <p:cNvSpPr>
            <a:spLocks noChangeShapeType="1"/>
          </p:cNvSpPr>
          <p:nvPr/>
        </p:nvSpPr>
        <p:spPr bwMode="auto">
          <a:xfrm flipV="1">
            <a:off x="3186613" y="5654449"/>
            <a:ext cx="1770915" cy="3452"/>
          </a:xfrm>
          <a:prstGeom prst="line">
            <a:avLst/>
          </a:prstGeom>
          <a:noFill/>
          <a:ln w="19050">
            <a:solidFill>
              <a:schemeClr val="bg1"/>
            </a:solidFill>
            <a:round/>
            <a:headEnd/>
            <a:tailEnd type="triangle" w="lg" len="lg"/>
          </a:ln>
        </p:spPr>
        <p:txBody>
          <a:bodyPr/>
          <a:lstStyle/>
          <a:p>
            <a:endParaRPr lang="en-US" sz="2000">
              <a:solidFill>
                <a:prstClr val="black"/>
              </a:solidFill>
            </a:endParaRPr>
          </a:p>
        </p:txBody>
      </p:sp>
      <p:sp>
        <p:nvSpPr>
          <p:cNvPr id="93" name="Text Box 11"/>
          <p:cNvSpPr txBox="1">
            <a:spLocks noChangeArrowheads="1"/>
          </p:cNvSpPr>
          <p:nvPr/>
        </p:nvSpPr>
        <p:spPr bwMode="auto">
          <a:xfrm>
            <a:off x="4307037" y="4790386"/>
            <a:ext cx="1295400" cy="307777"/>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:Bar</a:t>
            </a:r>
          </a:p>
        </p:txBody>
      </p:sp>
      <p:sp>
        <p:nvSpPr>
          <p:cNvPr id="94" name="Line 13"/>
          <p:cNvSpPr>
            <a:spLocks noChangeShapeType="1"/>
          </p:cNvSpPr>
          <p:nvPr/>
        </p:nvSpPr>
        <p:spPr bwMode="auto">
          <a:xfrm>
            <a:off x="4984317" y="5098162"/>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35" name="Rounded Rectangle 28">
            <a:extLst>
              <a:ext uri="{FF2B5EF4-FFF2-40B4-BE49-F238E27FC236}">
                <a16:creationId xmlns:a16="http://schemas.microsoft.com/office/drawing/2014/main" id="{9C03A477-DE78-4A29-8E03-33C02D8F8ED0}"/>
              </a:ext>
            </a:extLst>
          </p:cNvPr>
          <p:cNvSpPr/>
          <p:nvPr/>
        </p:nvSpPr>
        <p:spPr>
          <a:xfrm>
            <a:off x="6118712" y="4560495"/>
            <a:ext cx="4094353" cy="640474"/>
          </a:xfrm>
          <a:prstGeom prst="roundRect">
            <a:avLst>
              <a:gd name="adj" fmla="val 314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(d) </a:t>
            </a:r>
            <a:r>
              <a:rPr lang="en-US">
                <a:solidFill>
                  <a:schemeClr val="bg1"/>
                </a:solidFill>
              </a:rPr>
              <a:t>None. All are correct</a:t>
            </a:r>
          </a:p>
        </p:txBody>
      </p:sp>
      <p:sp>
        <p:nvSpPr>
          <p:cNvPr id="36" name="Oval 35">
            <a:extLst>
              <a:ext uri="{FF2B5EF4-FFF2-40B4-BE49-F238E27FC236}">
                <a16:creationId xmlns:a16="http://schemas.microsoft.com/office/drawing/2014/main" id="{448A73DB-B131-4769-88A9-17D1D9537919}"/>
              </a:ext>
            </a:extLst>
          </p:cNvPr>
          <p:cNvSpPr/>
          <p:nvPr/>
        </p:nvSpPr>
        <p:spPr>
          <a:xfrm>
            <a:off x="1771887" y="1495041"/>
            <a:ext cx="476834" cy="46166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42496FBA-5F81-AC5E-182A-D7B0553332ED}"/>
                  </a:ext>
                </a:extLst>
              </p14:cNvPr>
              <p14:cNvContentPartPr/>
              <p14:nvPr/>
            </p14:nvContentPartPr>
            <p14:xfrm>
              <a:off x="1600200" y="1434960"/>
              <a:ext cx="6008040" cy="1893240"/>
            </p14:xfrm>
          </p:contentPart>
        </mc:Choice>
        <mc:Fallback>
          <p:pic>
            <p:nvPicPr>
              <p:cNvPr id="2" name="Ink 1">
                <a:extLst>
                  <a:ext uri="{FF2B5EF4-FFF2-40B4-BE49-F238E27FC236}">
                    <a16:creationId xmlns:a16="http://schemas.microsoft.com/office/drawing/2014/main" id="{42496FBA-5F81-AC5E-182A-D7B0553332ED}"/>
                  </a:ext>
                </a:extLst>
              </p:cNvPr>
              <p:cNvPicPr/>
              <p:nvPr/>
            </p:nvPicPr>
            <p:blipFill>
              <a:blip r:embed="rId5"/>
              <a:stretch>
                <a:fillRect/>
              </a:stretch>
            </p:blipFill>
            <p:spPr>
              <a:xfrm>
                <a:off x="1590840" y="1425600"/>
                <a:ext cx="6026760" cy="1911960"/>
              </a:xfrm>
              <a:prstGeom prst="rect">
                <a:avLst/>
              </a:prstGeom>
            </p:spPr>
          </p:pic>
        </mc:Fallback>
      </mc:AlternateContent>
    </p:spTree>
    <p:extLst>
      <p:ext uri="{BB962C8B-B14F-4D97-AF65-F5344CB8AC3E}">
        <p14:creationId xmlns:p14="http://schemas.microsoft.com/office/powerpoint/2010/main" val="4214876460"/>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36"/>
                                        </p:tgtEl>
                                        <p:attrNameLst>
                                          <p:attrName>stroke.color</p:attrName>
                                        </p:attrNameLst>
                                      </p:cBhvr>
                                      <p:to>
                                        <a:srgbClr val="1CF235"/>
                                      </p:to>
                                    </p:animClr>
                                    <p:set>
                                      <p:cBhvr>
                                        <p:cTn id="7" dur="1000" fill="hold"/>
                                        <p:tgtEl>
                                          <p:spTgt spid="3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ounded Rectangle 28"/>
          <p:cNvSpPr/>
          <p:nvPr/>
        </p:nvSpPr>
        <p:spPr>
          <a:xfrm>
            <a:off x="1756990" y="1433360"/>
            <a:ext cx="4094353" cy="2889208"/>
          </a:xfrm>
          <a:prstGeom prst="roundRect">
            <a:avLst>
              <a:gd name="adj" fmla="val 704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39" name="Line 16"/>
          <p:cNvSpPr>
            <a:spLocks noChangeShapeType="1"/>
          </p:cNvSpPr>
          <p:nvPr/>
        </p:nvSpPr>
        <p:spPr bwMode="auto">
          <a:xfrm flipH="1">
            <a:off x="3282606" y="3073477"/>
            <a:ext cx="1731947" cy="0"/>
          </a:xfrm>
          <a:prstGeom prst="line">
            <a:avLst/>
          </a:prstGeom>
          <a:noFill/>
          <a:ln w="19050">
            <a:solidFill>
              <a:schemeClr val="bg1"/>
            </a:solidFill>
            <a:prstDash val="sysDash"/>
            <a:round/>
            <a:headEnd type="none" w="med" len="med"/>
            <a:tailEnd type="arrow" w="med" len="med"/>
          </a:ln>
        </p:spPr>
        <p:txBody>
          <a:bodyPr/>
          <a:lstStyle/>
          <a:p>
            <a:endParaRPr lang="en-US" sz="2000">
              <a:solidFill>
                <a:prstClr val="black"/>
              </a:solidFill>
            </a:endParaRPr>
          </a:p>
        </p:txBody>
      </p:sp>
      <p:sp>
        <p:nvSpPr>
          <p:cNvPr id="43" name="Text Box 11"/>
          <p:cNvSpPr txBox="1">
            <a:spLocks noChangeArrowheads="1"/>
          </p:cNvSpPr>
          <p:nvPr/>
        </p:nvSpPr>
        <p:spPr bwMode="auto">
          <a:xfrm>
            <a:off x="2497627" y="1663251"/>
            <a:ext cx="1295400" cy="307777"/>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:Foo</a:t>
            </a:r>
          </a:p>
        </p:txBody>
      </p:sp>
      <p:sp>
        <p:nvSpPr>
          <p:cNvPr id="44" name="Line 13"/>
          <p:cNvSpPr>
            <a:spLocks noChangeShapeType="1"/>
          </p:cNvSpPr>
          <p:nvPr/>
        </p:nvSpPr>
        <p:spPr bwMode="auto">
          <a:xfrm>
            <a:off x="3174907" y="197102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50" name="Rectangle 27"/>
          <p:cNvSpPr/>
          <p:nvPr/>
        </p:nvSpPr>
        <p:spPr>
          <a:xfrm>
            <a:off x="3059009" y="2212675"/>
            <a:ext cx="231797" cy="426248"/>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54" name="Line 15"/>
          <p:cNvSpPr>
            <a:spLocks noChangeShapeType="1"/>
          </p:cNvSpPr>
          <p:nvPr/>
        </p:nvSpPr>
        <p:spPr bwMode="auto">
          <a:xfrm flipV="1">
            <a:off x="1940492" y="2212675"/>
            <a:ext cx="1114270" cy="0"/>
          </a:xfrm>
          <a:prstGeom prst="line">
            <a:avLst/>
          </a:prstGeom>
          <a:noFill/>
          <a:ln w="19050">
            <a:solidFill>
              <a:schemeClr val="bg1"/>
            </a:solidFill>
            <a:round/>
            <a:headEnd type="none" w="med" len="med"/>
            <a:tailEnd type="arrow" w="med" len="med"/>
          </a:ln>
        </p:spPr>
        <p:txBody>
          <a:bodyPr/>
          <a:lstStyle/>
          <a:p>
            <a:endParaRPr lang="en-US" sz="2000">
              <a:solidFill>
                <a:prstClr val="black"/>
              </a:solidFill>
            </a:endParaRPr>
          </a:p>
        </p:txBody>
      </p:sp>
      <p:sp>
        <p:nvSpPr>
          <p:cNvPr id="63" name="Rectangle 27"/>
          <p:cNvSpPr/>
          <p:nvPr/>
        </p:nvSpPr>
        <p:spPr>
          <a:xfrm>
            <a:off x="3054763" y="3082106"/>
            <a:ext cx="227843" cy="810494"/>
          </a:xfrm>
          <a:prstGeom prst="rect">
            <a:avLst/>
          </a:prstGeom>
          <a:solidFill>
            <a:schemeClr val="accent6"/>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64" name="Line 16"/>
          <p:cNvSpPr>
            <a:spLocks noChangeShapeType="1"/>
          </p:cNvSpPr>
          <p:nvPr/>
        </p:nvSpPr>
        <p:spPr bwMode="auto">
          <a:xfrm flipH="1">
            <a:off x="1940492" y="3892600"/>
            <a:ext cx="1114270" cy="0"/>
          </a:xfrm>
          <a:prstGeom prst="line">
            <a:avLst/>
          </a:prstGeom>
          <a:noFill/>
          <a:ln w="19050">
            <a:solidFill>
              <a:schemeClr val="bg1"/>
            </a:solidFill>
            <a:prstDash val="sysDash"/>
            <a:round/>
            <a:headEnd type="none" w="med" len="med"/>
            <a:tailEnd type="arrow" w="med" len="med"/>
          </a:ln>
        </p:spPr>
        <p:txBody>
          <a:bodyPr/>
          <a:lstStyle/>
          <a:p>
            <a:endParaRPr lang="en-US" sz="2000">
              <a:solidFill>
                <a:prstClr val="black"/>
              </a:solidFill>
            </a:endParaRPr>
          </a:p>
        </p:txBody>
      </p:sp>
      <p:sp>
        <p:nvSpPr>
          <p:cNvPr id="65" name="Line 15"/>
          <p:cNvSpPr>
            <a:spLocks noChangeShapeType="1"/>
          </p:cNvSpPr>
          <p:nvPr/>
        </p:nvSpPr>
        <p:spPr bwMode="auto">
          <a:xfrm flipV="1">
            <a:off x="3290805" y="2630293"/>
            <a:ext cx="1573047" cy="0"/>
          </a:xfrm>
          <a:prstGeom prst="line">
            <a:avLst/>
          </a:prstGeom>
          <a:noFill/>
          <a:ln w="19050">
            <a:solidFill>
              <a:schemeClr val="bg1"/>
            </a:solidFill>
            <a:round/>
            <a:headEnd type="none" w="med" len="med"/>
            <a:tailEnd type="arrow" w="med" len="med"/>
          </a:ln>
        </p:spPr>
        <p:txBody>
          <a:bodyPr/>
          <a:lstStyle/>
          <a:p>
            <a:endParaRPr lang="en-US" sz="2000">
              <a:solidFill>
                <a:prstClr val="black"/>
              </a:solidFill>
            </a:endParaRPr>
          </a:p>
        </p:txBody>
      </p:sp>
      <p:sp>
        <p:nvSpPr>
          <p:cNvPr id="68" name="Text Box 11"/>
          <p:cNvSpPr txBox="1">
            <a:spLocks noChangeArrowheads="1"/>
          </p:cNvSpPr>
          <p:nvPr/>
        </p:nvSpPr>
        <p:spPr bwMode="auto">
          <a:xfrm>
            <a:off x="4307037" y="1663251"/>
            <a:ext cx="1295400" cy="307777"/>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defPPr>
              <a:defRPr lang="en-US"/>
            </a:defPPr>
            <a:lvl1pPr algn="ctr" defTabSz="914400">
              <a:spcBef>
                <a:spcPct val="50000"/>
              </a:spcBef>
              <a:buFont typeface="Wingdings" pitchFamily="2" charset="2"/>
              <a:buNone/>
              <a:defRPr sz="2000">
                <a:solidFill>
                  <a:schemeClr val="tx1"/>
                </a:solidFill>
              </a:defRPr>
            </a:lvl1pPr>
          </a:lstStyle>
          <a:p>
            <a:r>
              <a:rPr lang="en-US">
                <a:solidFill>
                  <a:schemeClr val="bg1"/>
                </a:solidFill>
              </a:rPr>
              <a:t>:Bar</a:t>
            </a:r>
          </a:p>
        </p:txBody>
      </p:sp>
      <p:sp>
        <p:nvSpPr>
          <p:cNvPr id="69" name="Line 13"/>
          <p:cNvSpPr>
            <a:spLocks noChangeShapeType="1"/>
          </p:cNvSpPr>
          <p:nvPr/>
        </p:nvSpPr>
        <p:spPr bwMode="auto">
          <a:xfrm>
            <a:off x="4984317" y="1971027"/>
            <a:ext cx="3447" cy="2289337"/>
          </a:xfrm>
          <a:prstGeom prst="line">
            <a:avLst/>
          </a:prstGeom>
          <a:ln>
            <a:solidFill>
              <a:schemeClr val="bg1"/>
            </a:solidFill>
            <a:prstDash val="sysDash"/>
            <a:headEnd/>
            <a:tailEnd/>
          </a:ln>
          <a:effectLst/>
        </p:spPr>
        <p:style>
          <a:lnRef idx="2">
            <a:schemeClr val="accent4"/>
          </a:lnRef>
          <a:fillRef idx="0">
            <a:schemeClr val="accent4"/>
          </a:fillRef>
          <a:effectRef idx="1">
            <a:schemeClr val="accent4"/>
          </a:effectRef>
          <a:fontRef idx="minor">
            <a:schemeClr val="tx1"/>
          </a:fontRef>
        </p:style>
        <p:txBody>
          <a:bodyPr/>
          <a:lstStyle/>
          <a:p>
            <a:endParaRPr lang="en-US" sz="2000">
              <a:solidFill>
                <a:prstClr val="black"/>
              </a:solidFill>
            </a:endParaRPr>
          </a:p>
        </p:txBody>
      </p:sp>
      <p:sp>
        <p:nvSpPr>
          <p:cNvPr id="70" name="Rectangle 27"/>
          <p:cNvSpPr/>
          <p:nvPr/>
        </p:nvSpPr>
        <p:spPr>
          <a:xfrm>
            <a:off x="4863853" y="2647229"/>
            <a:ext cx="231797" cy="426248"/>
          </a:xfrm>
          <a:prstGeom prst="rect">
            <a:avLst/>
          </a:prstGeom>
          <a:solidFill>
            <a:srgbClr val="7030A0"/>
          </a:solidFill>
          <a:ln w="19050">
            <a:solidFill>
              <a:schemeClr val="bg1"/>
            </a:solidFill>
            <a:headEnd/>
            <a:tailEnd/>
          </a:ln>
          <a:effectLst/>
        </p:spPr>
        <p:style>
          <a:lnRef idx="1">
            <a:schemeClr val="accent4"/>
          </a:lnRef>
          <a:fillRef idx="2">
            <a:schemeClr val="accent4"/>
          </a:fillRef>
          <a:effectRef idx="1">
            <a:schemeClr val="accent4"/>
          </a:effectRef>
          <a:fontRef idx="minor">
            <a:schemeClr val="dk1"/>
          </a:fontRef>
        </p:style>
        <p:txBody>
          <a:bodyPr lIns="0" tIns="0" rIns="0" bIns="0">
            <a:noAutofit/>
          </a:bodyPr>
          <a:lstStyle/>
          <a:p>
            <a:pPr algn="ctr">
              <a:spcBef>
                <a:spcPct val="50000"/>
              </a:spcBef>
              <a:buFont typeface="Wingdings" pitchFamily="2" charset="2"/>
              <a:buNone/>
            </a:pPr>
            <a:endParaRPr lang="en-US" sz="2000">
              <a:solidFill>
                <a:schemeClr val="bg1"/>
              </a:solidFill>
            </a:endParaRPr>
          </a:p>
        </p:txBody>
      </p:sp>
      <p:sp>
        <p:nvSpPr>
          <p:cNvPr id="4" name="TextBox 3">
            <a:extLst>
              <a:ext uri="{FF2B5EF4-FFF2-40B4-BE49-F238E27FC236}">
                <a16:creationId xmlns:a16="http://schemas.microsoft.com/office/drawing/2014/main" id="{A17563EF-A362-475E-B59E-7208BF30636D}"/>
              </a:ext>
            </a:extLst>
          </p:cNvPr>
          <p:cNvSpPr txBox="1"/>
          <p:nvPr/>
        </p:nvSpPr>
        <p:spPr>
          <a:xfrm>
            <a:off x="6055142" y="1335512"/>
            <a:ext cx="4379868" cy="1754326"/>
          </a:xfrm>
          <a:prstGeom prst="rect">
            <a:avLst/>
          </a:prstGeom>
          <a:noFill/>
        </p:spPr>
        <p:txBody>
          <a:bodyPr wrap="square" rtlCol="0">
            <a:spAutoFit/>
          </a:bodyPr>
          <a:lstStyle/>
          <a:p>
            <a:r>
              <a:rPr lang="en-US">
                <a:solidFill>
                  <a:schemeClr val="bg1"/>
                </a:solidFill>
              </a:rPr>
              <a:t>FYI: This kind of non-continuous activation bars are used to show </a:t>
            </a:r>
            <a:r>
              <a:rPr lang="en-US">
                <a:solidFill>
                  <a:srgbClr val="FFFF00"/>
                </a:solidFill>
              </a:rPr>
              <a:t>asynchronous </a:t>
            </a:r>
            <a:r>
              <a:rPr lang="en-US">
                <a:solidFill>
                  <a:schemeClr val="bg1"/>
                </a:solidFill>
              </a:rPr>
              <a:t>method calls (i.e., the caller doesn’t block until the called method returns).</a:t>
            </a:r>
          </a:p>
          <a:p>
            <a:endParaRPr lang="en-US">
              <a:solidFill>
                <a:schemeClr val="bg1"/>
              </a:solidFill>
            </a:endParaRPr>
          </a:p>
          <a:p>
            <a:r>
              <a:rPr lang="en-US">
                <a:solidFill>
                  <a:schemeClr val="bg1"/>
                </a:solidFill>
              </a:rPr>
              <a:t>But not in scope of this course.</a:t>
            </a:r>
            <a:endParaRPr lang="en-SG">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3BFE085-7DC1-334B-A4FB-5B11EBDDB24C}"/>
                  </a:ext>
                </a:extLst>
              </p14:cNvPr>
              <p14:cNvContentPartPr/>
              <p14:nvPr/>
            </p14:nvContentPartPr>
            <p14:xfrm>
              <a:off x="2832120" y="2044800"/>
              <a:ext cx="425880" cy="463680"/>
            </p14:xfrm>
          </p:contentPart>
        </mc:Choice>
        <mc:Fallback>
          <p:pic>
            <p:nvPicPr>
              <p:cNvPr id="2" name="Ink 1">
                <a:extLst>
                  <a:ext uri="{FF2B5EF4-FFF2-40B4-BE49-F238E27FC236}">
                    <a16:creationId xmlns:a16="http://schemas.microsoft.com/office/drawing/2014/main" id="{93BFE085-7DC1-334B-A4FB-5B11EBDDB24C}"/>
                  </a:ext>
                </a:extLst>
              </p:cNvPr>
              <p:cNvPicPr/>
              <p:nvPr/>
            </p:nvPicPr>
            <p:blipFill>
              <a:blip r:embed="rId4"/>
              <a:stretch>
                <a:fillRect/>
              </a:stretch>
            </p:blipFill>
            <p:spPr>
              <a:xfrm>
                <a:off x="2822760" y="2035440"/>
                <a:ext cx="444600" cy="482400"/>
              </a:xfrm>
              <a:prstGeom prst="rect">
                <a:avLst/>
              </a:prstGeom>
            </p:spPr>
          </p:pic>
        </mc:Fallback>
      </mc:AlternateContent>
    </p:spTree>
    <p:extLst>
      <p:ext uri="{BB962C8B-B14F-4D97-AF65-F5344CB8AC3E}">
        <p14:creationId xmlns:p14="http://schemas.microsoft.com/office/powerpoint/2010/main" val="6704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569030" y="274638"/>
            <a:ext cx="7641771"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SG" sz="2800" b="0"/>
              <a:t>A statement in the code can be </a:t>
            </a:r>
            <a:r>
              <a:rPr lang="en-SG" sz="2800" b="0" i="1"/>
              <a:t>covered</a:t>
            </a:r>
            <a:r>
              <a:rPr lang="en-SG" sz="2800" b="0"/>
              <a:t> by these:</a:t>
            </a:r>
            <a:endParaRPr lang="en-US" sz="2800" b="0"/>
          </a:p>
        </p:txBody>
      </p:sp>
      <p:sp>
        <p:nvSpPr>
          <p:cNvPr id="2" name="TextBox 1"/>
          <p:cNvSpPr txBox="1"/>
          <p:nvPr/>
        </p:nvSpPr>
        <p:spPr>
          <a:xfrm>
            <a:off x="2674777" y="1654630"/>
            <a:ext cx="3670040" cy="4524315"/>
          </a:xfrm>
          <a:prstGeom prst="rect">
            <a:avLst/>
          </a:prstGeom>
          <a:noFill/>
        </p:spPr>
        <p:txBody>
          <a:bodyPr wrap="square" rtlCol="0">
            <a:spAutoFit/>
          </a:bodyPr>
          <a:lstStyle/>
          <a:p>
            <a:pPr marL="398463" indent="-398463">
              <a:lnSpc>
                <a:spcPct val="150000"/>
              </a:lnSpc>
              <a:buSzPct val="120000"/>
              <a:buFont typeface="Wingdings" panose="05000000000000000000" pitchFamily="2" charset="2"/>
              <a:buChar char="q"/>
            </a:pPr>
            <a:r>
              <a:rPr lang="en-US" sz="2400">
                <a:solidFill>
                  <a:schemeClr val="bg1"/>
                </a:solidFill>
              </a:rPr>
              <a:t>Unit testing</a:t>
            </a:r>
          </a:p>
          <a:p>
            <a:pPr marL="398463" indent="-398463">
              <a:lnSpc>
                <a:spcPct val="150000"/>
              </a:lnSpc>
              <a:buSzPct val="120000"/>
              <a:buFont typeface="Wingdings" panose="05000000000000000000" pitchFamily="2" charset="2"/>
              <a:buChar char="q"/>
            </a:pPr>
            <a:r>
              <a:rPr lang="en-US" sz="2400">
                <a:solidFill>
                  <a:schemeClr val="bg1"/>
                </a:solidFill>
              </a:rPr>
              <a:t>Integration testing</a:t>
            </a:r>
          </a:p>
          <a:p>
            <a:pPr marL="398463" indent="-398463">
              <a:lnSpc>
                <a:spcPct val="150000"/>
              </a:lnSpc>
              <a:buSzPct val="120000"/>
              <a:buFont typeface="Wingdings" panose="05000000000000000000" pitchFamily="2" charset="2"/>
              <a:buChar char="q"/>
            </a:pPr>
            <a:r>
              <a:rPr lang="en-US" sz="2400">
                <a:solidFill>
                  <a:schemeClr val="bg1"/>
                </a:solidFill>
              </a:rPr>
              <a:t>System testing</a:t>
            </a:r>
          </a:p>
          <a:p>
            <a:pPr marL="398463" indent="-398463">
              <a:lnSpc>
                <a:spcPct val="150000"/>
              </a:lnSpc>
              <a:buSzPct val="120000"/>
              <a:buFont typeface="Wingdings" panose="05000000000000000000" pitchFamily="2" charset="2"/>
              <a:buChar char="q"/>
            </a:pPr>
            <a:r>
              <a:rPr lang="en-US" sz="2400">
                <a:solidFill>
                  <a:schemeClr val="bg1"/>
                </a:solidFill>
              </a:rPr>
              <a:t>Smoke testing</a:t>
            </a:r>
          </a:p>
          <a:p>
            <a:pPr marL="398463" indent="-398463">
              <a:lnSpc>
                <a:spcPct val="150000"/>
              </a:lnSpc>
              <a:buSzPct val="120000"/>
              <a:buFont typeface="Wingdings" panose="05000000000000000000" pitchFamily="2" charset="2"/>
              <a:buChar char="q"/>
            </a:pPr>
            <a:r>
              <a:rPr lang="en-US" sz="2400">
                <a:solidFill>
                  <a:schemeClr val="bg1"/>
                </a:solidFill>
              </a:rPr>
              <a:t>Acceptance testing</a:t>
            </a:r>
          </a:p>
          <a:p>
            <a:pPr marL="398463" indent="-398463">
              <a:lnSpc>
                <a:spcPct val="150000"/>
              </a:lnSpc>
              <a:buSzPct val="120000"/>
              <a:buFont typeface="Wingdings" panose="05000000000000000000" pitchFamily="2" charset="2"/>
              <a:buChar char="q"/>
            </a:pPr>
            <a:r>
              <a:rPr lang="en-US" sz="2400">
                <a:solidFill>
                  <a:schemeClr val="bg1"/>
                </a:solidFill>
              </a:rPr>
              <a:t>Alpha/beta testing</a:t>
            </a:r>
          </a:p>
          <a:p>
            <a:pPr marL="398463" indent="-398463">
              <a:lnSpc>
                <a:spcPct val="150000"/>
              </a:lnSpc>
              <a:buSzPct val="120000"/>
              <a:buFont typeface="Wingdings" panose="05000000000000000000" pitchFamily="2" charset="2"/>
              <a:buChar char="q"/>
            </a:pPr>
            <a:r>
              <a:rPr lang="en-US" sz="2400">
                <a:solidFill>
                  <a:schemeClr val="bg1"/>
                </a:solidFill>
              </a:rPr>
              <a:t>Regression testing</a:t>
            </a:r>
          </a:p>
          <a:p>
            <a:pPr marL="398463" indent="-398463">
              <a:lnSpc>
                <a:spcPct val="150000"/>
              </a:lnSpc>
              <a:buSzPct val="120000"/>
              <a:buFont typeface="Wingdings" panose="05000000000000000000" pitchFamily="2" charset="2"/>
              <a:buChar char="q"/>
            </a:pPr>
            <a:r>
              <a:rPr lang="en-US" sz="2400">
                <a:solidFill>
                  <a:schemeClr val="bg1"/>
                </a:solidFill>
              </a:rPr>
              <a:t>TDD</a:t>
            </a:r>
          </a:p>
        </p:txBody>
      </p:sp>
      <p:grpSp>
        <p:nvGrpSpPr>
          <p:cNvPr id="5" name="Group 4"/>
          <p:cNvGrpSpPr/>
          <p:nvPr/>
        </p:nvGrpSpPr>
        <p:grpSpPr>
          <a:xfrm>
            <a:off x="5760099" y="1816359"/>
            <a:ext cx="3558073" cy="1001486"/>
            <a:chOff x="4236098" y="1816359"/>
            <a:chExt cx="3558073" cy="1001486"/>
          </a:xfrm>
        </p:grpSpPr>
        <p:sp>
          <p:nvSpPr>
            <p:cNvPr id="3" name="Right Brace 2"/>
            <p:cNvSpPr/>
            <p:nvPr/>
          </p:nvSpPr>
          <p:spPr>
            <a:xfrm>
              <a:off x="4236098" y="1816359"/>
              <a:ext cx="205273" cy="1001486"/>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4" name="TextBox 3"/>
            <p:cNvSpPr txBox="1"/>
            <p:nvPr/>
          </p:nvSpPr>
          <p:spPr>
            <a:xfrm>
              <a:off x="4497354" y="1965649"/>
              <a:ext cx="3296817" cy="707886"/>
            </a:xfrm>
            <a:prstGeom prst="rect">
              <a:avLst/>
            </a:prstGeom>
            <a:noFill/>
          </p:spPr>
          <p:txBody>
            <a:bodyPr wrap="square" rtlCol="0">
              <a:spAutoFit/>
            </a:bodyPr>
            <a:lstStyle/>
            <a:p>
              <a:r>
                <a:rPr lang="en-US" sz="2000">
                  <a:solidFill>
                    <a:schemeClr val="bg1"/>
                  </a:solidFill>
                </a:rPr>
                <a:t>Can be done in hybrid mode (i.e., combined)</a:t>
              </a:r>
            </a:p>
          </p:txBody>
        </p:sp>
      </p:grpSp>
      <p:sp>
        <p:nvSpPr>
          <p:cNvPr id="6" name="Rectangular Callout 5"/>
          <p:cNvSpPr/>
          <p:nvPr/>
        </p:nvSpPr>
        <p:spPr>
          <a:xfrm>
            <a:off x="5760099" y="3023949"/>
            <a:ext cx="3325287" cy="1735620"/>
          </a:xfrm>
          <a:prstGeom prst="wedgeRectCallout">
            <a:avLst>
              <a:gd name="adj1" fmla="val -72559"/>
              <a:gd name="adj2" fmla="val -389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rPr>
              <a:t>Why not just do this one?</a:t>
            </a:r>
          </a:p>
          <a:p>
            <a:pPr marL="342900" indent="-342900">
              <a:buFont typeface="Arial" panose="020B0604020202020204" pitchFamily="34" charset="0"/>
              <a:buChar char="•"/>
            </a:pPr>
            <a:r>
              <a:rPr lang="en-US" sz="2000">
                <a:solidFill>
                  <a:schemeClr val="bg1"/>
                </a:solidFill>
              </a:rPr>
              <a:t>Too late</a:t>
            </a:r>
          </a:p>
          <a:p>
            <a:pPr marL="342900" indent="-342900">
              <a:buFont typeface="Arial" panose="020B0604020202020204" pitchFamily="34" charset="0"/>
              <a:buChar char="•"/>
            </a:pPr>
            <a:r>
              <a:rPr lang="en-US" sz="2000">
                <a:solidFill>
                  <a:schemeClr val="bg1"/>
                </a:solidFill>
              </a:rPr>
              <a:t>Too costly</a:t>
            </a:r>
          </a:p>
          <a:p>
            <a:pPr marL="342900" indent="-342900">
              <a:buFont typeface="Arial" panose="020B0604020202020204" pitchFamily="34" charset="0"/>
              <a:buChar char="•"/>
            </a:pPr>
            <a:r>
              <a:rPr lang="en-US" sz="2000">
                <a:solidFill>
                  <a:schemeClr val="bg1"/>
                </a:solidFill>
              </a:rPr>
              <a:t>Too slow</a:t>
            </a:r>
          </a:p>
          <a:p>
            <a:pPr marL="342900" indent="-342900">
              <a:buFont typeface="Arial" panose="020B0604020202020204" pitchFamily="34" charset="0"/>
              <a:buChar char="•"/>
            </a:pPr>
            <a:r>
              <a:rPr lang="en-US" sz="2000">
                <a:solidFill>
                  <a:schemeClr val="bg1"/>
                </a:solidFill>
              </a:rPr>
              <a:t>Doesn’t test some things</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8D3780B-E265-E85A-DF83-FDB8A670F863}"/>
                  </a:ext>
                </a:extLst>
              </p14:cNvPr>
              <p14:cNvContentPartPr/>
              <p14:nvPr/>
            </p14:nvContentPartPr>
            <p14:xfrm>
              <a:off x="2368440" y="1485720"/>
              <a:ext cx="1506600" cy="4756680"/>
            </p14:xfrm>
          </p:contentPart>
        </mc:Choice>
        <mc:Fallback>
          <p:pic>
            <p:nvPicPr>
              <p:cNvPr id="7" name="Ink 6">
                <a:extLst>
                  <a:ext uri="{FF2B5EF4-FFF2-40B4-BE49-F238E27FC236}">
                    <a16:creationId xmlns:a16="http://schemas.microsoft.com/office/drawing/2014/main" id="{78D3780B-E265-E85A-DF83-FDB8A670F863}"/>
                  </a:ext>
                </a:extLst>
              </p:cNvPr>
              <p:cNvPicPr/>
              <p:nvPr/>
            </p:nvPicPr>
            <p:blipFill>
              <a:blip r:embed="rId5"/>
              <a:stretch>
                <a:fillRect/>
              </a:stretch>
            </p:blipFill>
            <p:spPr>
              <a:xfrm>
                <a:off x="2359080" y="1476360"/>
                <a:ext cx="1525320" cy="4775400"/>
              </a:xfrm>
              <a:prstGeom prst="rect">
                <a:avLst/>
              </a:prstGeom>
            </p:spPr>
          </p:pic>
        </mc:Fallback>
      </mc:AlternateContent>
    </p:spTree>
    <p:extLst>
      <p:ext uri="{BB962C8B-B14F-4D97-AF65-F5344CB8AC3E}">
        <p14:creationId xmlns:p14="http://schemas.microsoft.com/office/powerpoint/2010/main" val="2359735269"/>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fade">
                                      <p:cBhvr>
                                        <p:cTn id="2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2569030" y="274638"/>
            <a:ext cx="7641771"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SG" sz="2800" i="1"/>
              <a:t>Dependency injection </a:t>
            </a:r>
            <a:r>
              <a:rPr lang="en-SG" sz="2800" b="0"/>
              <a:t>is most related to:</a:t>
            </a:r>
            <a:endParaRPr lang="en-US" sz="2800" b="0"/>
          </a:p>
        </p:txBody>
      </p:sp>
      <p:sp>
        <p:nvSpPr>
          <p:cNvPr id="2" name="TextBox 1"/>
          <p:cNvSpPr txBox="1"/>
          <p:nvPr/>
        </p:nvSpPr>
        <p:spPr>
          <a:xfrm>
            <a:off x="2674777" y="1654629"/>
            <a:ext cx="3670040" cy="1754326"/>
          </a:xfrm>
          <a:prstGeom prst="rect">
            <a:avLst/>
          </a:prstGeom>
          <a:noFill/>
        </p:spPr>
        <p:txBody>
          <a:bodyPr wrap="square" rtlCol="0">
            <a:spAutoFit/>
          </a:bodyPr>
          <a:lstStyle/>
          <a:p>
            <a:pPr marL="398463" indent="-398463">
              <a:lnSpc>
                <a:spcPct val="150000"/>
              </a:lnSpc>
              <a:buSzPct val="120000"/>
              <a:buFont typeface="Courier New" panose="02070309020205020404" pitchFamily="49" charset="0"/>
              <a:buChar char="o"/>
            </a:pPr>
            <a:r>
              <a:rPr lang="en-US" sz="2400">
                <a:solidFill>
                  <a:schemeClr val="bg1"/>
                </a:solidFill>
              </a:rPr>
              <a:t>Unit testing</a:t>
            </a:r>
          </a:p>
          <a:p>
            <a:pPr marL="398463" indent="-398463">
              <a:lnSpc>
                <a:spcPct val="150000"/>
              </a:lnSpc>
              <a:buSzPct val="120000"/>
              <a:buFont typeface="Courier New" panose="02070309020205020404" pitchFamily="49" charset="0"/>
              <a:buChar char="o"/>
            </a:pPr>
            <a:r>
              <a:rPr lang="en-US" sz="2400">
                <a:solidFill>
                  <a:schemeClr val="bg1"/>
                </a:solidFill>
              </a:rPr>
              <a:t>Integration testing</a:t>
            </a:r>
          </a:p>
          <a:p>
            <a:pPr marL="398463" indent="-398463">
              <a:lnSpc>
                <a:spcPct val="150000"/>
              </a:lnSpc>
              <a:buSzPct val="120000"/>
              <a:buFont typeface="Courier New" panose="02070309020205020404" pitchFamily="49" charset="0"/>
              <a:buChar char="o"/>
            </a:pPr>
            <a:r>
              <a:rPr lang="en-US" sz="2400">
                <a:solidFill>
                  <a:schemeClr val="bg1"/>
                </a:solidFill>
              </a:rPr>
              <a:t>System testing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5A32E708-1450-C6E5-9F10-968F96BCE91D}"/>
                  </a:ext>
                </a:extLst>
              </p14:cNvPr>
              <p14:cNvContentPartPr/>
              <p14:nvPr/>
            </p14:nvContentPartPr>
            <p14:xfrm>
              <a:off x="2692440" y="786960"/>
              <a:ext cx="2902320" cy="1397880"/>
            </p14:xfrm>
          </p:contentPart>
        </mc:Choice>
        <mc:Fallback>
          <p:pic>
            <p:nvPicPr>
              <p:cNvPr id="3" name="Ink 2">
                <a:extLst>
                  <a:ext uri="{FF2B5EF4-FFF2-40B4-BE49-F238E27FC236}">
                    <a16:creationId xmlns:a16="http://schemas.microsoft.com/office/drawing/2014/main" id="{5A32E708-1450-C6E5-9F10-968F96BCE91D}"/>
                  </a:ext>
                </a:extLst>
              </p:cNvPr>
              <p:cNvPicPr/>
              <p:nvPr/>
            </p:nvPicPr>
            <p:blipFill>
              <a:blip r:embed="rId5"/>
              <a:stretch>
                <a:fillRect/>
              </a:stretch>
            </p:blipFill>
            <p:spPr>
              <a:xfrm>
                <a:off x="2683080" y="777600"/>
                <a:ext cx="2921040" cy="1416600"/>
              </a:xfrm>
              <a:prstGeom prst="rect">
                <a:avLst/>
              </a:prstGeom>
            </p:spPr>
          </p:pic>
        </mc:Fallback>
      </mc:AlternateContent>
    </p:spTree>
    <p:extLst>
      <p:ext uri="{BB962C8B-B14F-4D97-AF65-F5344CB8AC3E}">
        <p14:creationId xmlns:p14="http://schemas.microsoft.com/office/powerpoint/2010/main" val="2360234814"/>
      </p:ext>
    </p:extLst>
  </p:cSld>
  <p:clrMapOvr>
    <a:masterClrMapping/>
  </p:clrMapOvr>
  <p:transition>
    <p:push dir="u"/>
    <p:sndAc>
      <p:stSnd>
        <p:snd r:embed="rId3" name="cashreg.wav"/>
      </p:stSnd>
    </p:sndAc>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66900" y="3048000"/>
            <a:ext cx="8458200" cy="1143000"/>
          </a:xfrm>
        </p:spPr>
        <p:txBody>
          <a:bodyPr>
            <a:normAutofit fontScale="90000"/>
          </a:bodyPr>
          <a:lstStyle/>
          <a:p>
            <a:r>
              <a:rPr lang="en-US"/>
              <a:t>Preview of next week</a:t>
            </a:r>
            <a:br>
              <a:rPr lang="en-US"/>
            </a:br>
            <a:endParaRPr lang="en-US">
              <a:solidFill>
                <a:schemeClr val="bg1"/>
              </a:solidFill>
            </a:endParaRPr>
          </a:p>
        </p:txBody>
      </p:sp>
    </p:spTree>
    <p:extLst>
      <p:ext uri="{BB962C8B-B14F-4D97-AF65-F5344CB8AC3E}">
        <p14:creationId xmlns:p14="http://schemas.microsoft.com/office/powerpoint/2010/main" val="1866997050"/>
      </p:ext>
    </p:extLst>
  </p:cSld>
  <p:clrMapOvr>
    <a:masterClrMapping/>
  </p:clrMapOvr>
  <p:transition>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1299525"/>
            <a:ext cx="4335294" cy="104946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125087" y="2617697"/>
            <a:ext cx="2649758" cy="1208076"/>
          </a:xfrm>
          <a:prstGeom prst="wedgeRoundRectCallout">
            <a:avLst>
              <a:gd name="adj1" fmla="val -26626"/>
              <a:gd name="adj2" fmla="val -71202"/>
              <a:gd name="adj3" fmla="val 16667"/>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Covered in quiz part 1 (immediate answers).</a:t>
            </a:r>
            <a:br>
              <a:rPr lang="en-US"/>
            </a:br>
            <a:r>
              <a:rPr lang="en-US"/>
              <a:t>Used for the next week’s tutorial</a:t>
            </a:r>
          </a:p>
        </p:txBody>
      </p:sp>
    </p:spTree>
    <p:extLst>
      <p:ext uri="{BB962C8B-B14F-4D97-AF65-F5344CB8AC3E}">
        <p14:creationId xmlns:p14="http://schemas.microsoft.com/office/powerpoint/2010/main" val="107590558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4306" y="2463680"/>
            <a:ext cx="4011346" cy="3301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133209" y="3095138"/>
            <a:ext cx="7124886" cy="3178712"/>
          </a:xfrm>
          <a:prstGeom prst="wedgeRectCallout">
            <a:avLst>
              <a:gd name="adj1" fmla="val -21323"/>
              <a:gd name="adj2" fmla="val -58494"/>
            </a:avLst>
          </a:prstGeom>
          <a:effectLst>
            <a:outerShdw blurRad="63500" sx="102000" sy="102000" algn="ctr" rotWithShape="0">
              <a:prstClr val="black">
                <a:alpha val="40000"/>
              </a:prstClr>
            </a:outerShdw>
          </a:effec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A7941F2-C4E1-34E9-534B-1880C9FEE47C}"/>
                  </a:ext>
                </a:extLst>
              </p14:cNvPr>
              <p14:cNvContentPartPr/>
              <p14:nvPr/>
            </p14:nvContentPartPr>
            <p14:xfrm>
              <a:off x="2145600" y="3822480"/>
              <a:ext cx="6192360" cy="1912680"/>
            </p14:xfrm>
          </p:contentPart>
        </mc:Choice>
        <mc:Fallback>
          <p:pic>
            <p:nvPicPr>
              <p:cNvPr id="4" name="Ink 3">
                <a:extLst>
                  <a:ext uri="{FF2B5EF4-FFF2-40B4-BE49-F238E27FC236}">
                    <a16:creationId xmlns:a16="http://schemas.microsoft.com/office/drawing/2014/main" id="{5A7941F2-C4E1-34E9-534B-1880C9FEE47C}"/>
                  </a:ext>
                </a:extLst>
              </p:cNvPr>
              <p:cNvPicPr/>
              <p:nvPr/>
            </p:nvPicPr>
            <p:blipFill>
              <a:blip r:embed="rId5"/>
              <a:stretch>
                <a:fillRect/>
              </a:stretch>
            </p:blipFill>
            <p:spPr>
              <a:xfrm>
                <a:off x="2136240" y="3813120"/>
                <a:ext cx="6211080" cy="1931400"/>
              </a:xfrm>
              <a:prstGeom prst="rect">
                <a:avLst/>
              </a:prstGeom>
            </p:spPr>
          </p:pic>
        </mc:Fallback>
      </mc:AlternateContent>
    </p:spTree>
    <p:extLst>
      <p:ext uri="{BB962C8B-B14F-4D97-AF65-F5344CB8AC3E}">
        <p14:creationId xmlns:p14="http://schemas.microsoft.com/office/powerpoint/2010/main" val="223399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p:cNvSpPr txBox="1">
            <a:spLocks/>
          </p:cNvSpPr>
          <p:nvPr/>
        </p:nvSpPr>
        <p:spPr>
          <a:xfrm>
            <a:off x="0" y="1"/>
            <a:ext cx="12192000" cy="595277"/>
          </a:xfrm>
          <a:prstGeom prst="rect">
            <a:avLst/>
          </a:prstGeom>
          <a:solidFill>
            <a:schemeClr val="tx1"/>
          </a:solidFill>
        </p:spPr>
        <p:txBody>
          <a:bodyPr>
            <a:normAutofit fontScale="97500"/>
          </a:bodyPr>
          <a:lst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a:lstStyle>
          <a:p>
            <a:pPr marL="230188" algn="l">
              <a:defRPr/>
            </a:pPr>
            <a:r>
              <a:rPr lang="en-US" sz="2800">
                <a:solidFill>
                  <a:srgbClr val="FFFF00"/>
                </a:solidFill>
                <a:latin typeface="Calibri"/>
              </a:rPr>
              <a:t>CS2103/T Week 9</a:t>
            </a:r>
          </a:p>
        </p:txBody>
      </p:sp>
      <p:sp>
        <p:nvSpPr>
          <p:cNvPr id="3" name="Title 1"/>
          <p:cNvSpPr txBox="1">
            <a:spLocks/>
          </p:cNvSpPr>
          <p:nvPr/>
        </p:nvSpPr>
        <p:spPr>
          <a:xfrm>
            <a:off x="1654153" y="595278"/>
            <a:ext cx="8229600" cy="445945"/>
          </a:xfrm>
          <a:prstGeom prst="rect">
            <a:avLst/>
          </a:prstGeom>
        </p:spPr>
        <p:txBody>
          <a:bodyPr>
            <a:noAutofit/>
          </a:bodyPr>
          <a:lst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a:lstStyle>
          <a:p>
            <a:pPr algn="l"/>
            <a:r>
              <a:rPr lang="en-US" sz="2000" b="0">
                <a:solidFill>
                  <a:schemeClr val="bg1">
                    <a:lumMod val="75000"/>
                  </a:schemeClr>
                </a:solidFill>
              </a:rPr>
              <a:t>a) </a:t>
            </a:r>
            <a:r>
              <a:rPr lang="en-US" sz="2000" b="0">
                <a:solidFill>
                  <a:schemeClr val="bg1"/>
                </a:solidFill>
              </a:rPr>
              <a:t>Estimate the </a:t>
            </a:r>
            <a:r>
              <a:rPr lang="en-US" sz="2000" b="0">
                <a:solidFill>
                  <a:srgbClr val="FFFF00"/>
                </a:solidFill>
              </a:rPr>
              <a:t>statement coverage </a:t>
            </a:r>
            <a:r>
              <a:rPr lang="en-US" sz="2000" b="0">
                <a:solidFill>
                  <a:schemeClr val="bg1"/>
                </a:solidFill>
              </a:rPr>
              <a:t>of this method for these three test cases.</a:t>
            </a:r>
            <a:endParaRPr lang="en-SG" sz="2000" b="0">
              <a:solidFill>
                <a:schemeClr val="bg1"/>
              </a:solidFill>
            </a:endParaRPr>
          </a:p>
        </p:txBody>
      </p:sp>
      <p:sp>
        <p:nvSpPr>
          <p:cNvPr id="4" name="Content Placeholder 2"/>
          <p:cNvSpPr txBox="1">
            <a:spLocks/>
          </p:cNvSpPr>
          <p:nvPr/>
        </p:nvSpPr>
        <p:spPr>
          <a:xfrm>
            <a:off x="7239000" y="3252994"/>
            <a:ext cx="2971800" cy="180665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mj-lt"/>
              <a:buAutoNum type="romanLcPeriod"/>
            </a:pPr>
            <a:r>
              <a:rPr lang="en-US" sz="2000">
                <a:solidFill>
                  <a:schemeClr val="bg1"/>
                </a:solidFill>
              </a:rPr>
              <a:t>0%</a:t>
            </a:r>
          </a:p>
          <a:p>
            <a:pPr marL="571500" indent="-571500">
              <a:buFont typeface="+mj-lt"/>
              <a:buAutoNum type="romanLcPeriod"/>
            </a:pPr>
            <a:r>
              <a:rPr lang="en-US" sz="2000">
                <a:solidFill>
                  <a:schemeClr val="bg1"/>
                </a:solidFill>
              </a:rPr>
              <a:t>about 50%</a:t>
            </a:r>
          </a:p>
          <a:p>
            <a:pPr marL="571500" indent="-571500">
              <a:buFont typeface="+mj-lt"/>
              <a:buAutoNum type="romanLcPeriod"/>
            </a:pPr>
            <a:r>
              <a:rPr lang="en-US" sz="2000">
                <a:solidFill>
                  <a:schemeClr val="bg1"/>
                </a:solidFill>
              </a:rPr>
              <a:t>about 80%</a:t>
            </a:r>
          </a:p>
          <a:p>
            <a:pPr marL="571500" indent="-571500">
              <a:buFont typeface="+mj-lt"/>
              <a:buAutoNum type="romanLcPeriod"/>
            </a:pPr>
            <a:r>
              <a:rPr lang="en-US" sz="2000">
                <a:solidFill>
                  <a:schemeClr val="bg1"/>
                </a:solidFill>
              </a:rPr>
              <a:t>100%</a:t>
            </a:r>
          </a:p>
        </p:txBody>
      </p:sp>
      <p:graphicFrame>
        <p:nvGraphicFramePr>
          <p:cNvPr id="5" name="Table 4"/>
          <p:cNvGraphicFramePr>
            <a:graphicFrameLocks noGrp="1"/>
          </p:cNvGraphicFramePr>
          <p:nvPr>
            <p:extLst>
              <p:ext uri="{D42A27DB-BD31-4B8C-83A1-F6EECF244321}">
                <p14:modId xmlns:p14="http://schemas.microsoft.com/office/powerpoint/2010/main" val="3750414919"/>
              </p:ext>
            </p:extLst>
          </p:nvPr>
        </p:nvGraphicFramePr>
        <p:xfrm>
          <a:off x="7239000" y="1138377"/>
          <a:ext cx="3088640" cy="20218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412240">
                  <a:extLst>
                    <a:ext uri="{9D8B030D-6E8A-4147-A177-3AD203B41FA5}">
                      <a16:colId xmlns:a16="http://schemas.microsoft.com/office/drawing/2014/main" val="20001"/>
                    </a:ext>
                  </a:extLst>
                </a:gridCol>
              </a:tblGrid>
              <a:tr h="370840">
                <a:tc>
                  <a:txBody>
                    <a:bodyPr/>
                    <a:lstStyle/>
                    <a:p>
                      <a:r>
                        <a:rPr lang="en-US"/>
                        <a:t>Test input</a:t>
                      </a:r>
                      <a:endParaRPr lang="en-SG"/>
                    </a:p>
                  </a:txBody>
                  <a:tcPr/>
                </a:tc>
                <a:tc>
                  <a:txBody>
                    <a:bodyPr/>
                    <a:lstStyle/>
                    <a:p>
                      <a:r>
                        <a:rPr lang="en-US"/>
                        <a:t>Expected</a:t>
                      </a:r>
                      <a:endParaRPr lang="en-SG"/>
                    </a:p>
                  </a:txBody>
                  <a:tcPr/>
                </a:tc>
                <a:extLst>
                  <a:ext uri="{0D108BD9-81ED-4DB2-BD59-A6C34878D82A}">
                    <a16:rowId xmlns:a16="http://schemas.microsoft.com/office/drawing/2014/main" val="10000"/>
                  </a:ext>
                </a:extLst>
              </a:tr>
              <a:tr h="370840">
                <a:tc>
                  <a:txBody>
                    <a:bodyPr/>
                    <a:lstStyle/>
                    <a:p>
                      <a:pPr algn="r"/>
                      <a:r>
                        <a:rPr lang="en-US">
                          <a:solidFill>
                            <a:srgbClr val="00B050"/>
                          </a:solidFill>
                        </a:rPr>
                        <a:t>“new</a:t>
                      </a:r>
                      <a:r>
                        <a:rPr lang="en-US" baseline="0">
                          <a:solidFill>
                            <a:srgbClr val="00B050"/>
                          </a:solidFill>
                        </a:rPr>
                        <a:t> guy”</a:t>
                      </a:r>
                      <a:r>
                        <a:rPr lang="en-US" baseline="0">
                          <a:solidFill>
                            <a:schemeClr val="tx1"/>
                          </a:solidFill>
                        </a:rPr>
                        <a:t>,</a:t>
                      </a:r>
                      <a:r>
                        <a:rPr lang="en-US" baseline="0">
                          <a:solidFill>
                            <a:srgbClr val="00B050"/>
                          </a:solidFill>
                        </a:rPr>
                        <a:t>  0</a:t>
                      </a:r>
                      <a:endParaRPr lang="en-SG">
                        <a:solidFill>
                          <a:srgbClr val="00B050"/>
                        </a:solidFill>
                      </a:endParaRPr>
                    </a:p>
                  </a:txBody>
                  <a:tcPr/>
                </a:tc>
                <a:tc>
                  <a:txBody>
                    <a:bodyPr/>
                    <a:lstStyle/>
                    <a:p>
                      <a:r>
                        <a:rPr lang="en-US">
                          <a:solidFill>
                            <a:srgbClr val="00B050"/>
                          </a:solidFill>
                        </a:rPr>
                        <a:t>success</a:t>
                      </a:r>
                      <a:endParaRPr lang="en-SG">
                        <a:solidFill>
                          <a:srgbClr val="00B050"/>
                        </a:solidFill>
                      </a:endParaRPr>
                    </a:p>
                  </a:txBody>
                  <a:tcPr/>
                </a:tc>
                <a:extLst>
                  <a:ext uri="{0D108BD9-81ED-4DB2-BD59-A6C34878D82A}">
                    <a16:rowId xmlns:a16="http://schemas.microsoft.com/office/drawing/2014/main" val="10001"/>
                  </a:ext>
                </a:extLst>
              </a:tr>
              <a:tr h="370840">
                <a:tc>
                  <a:txBody>
                    <a:bodyPr/>
                    <a:lstStyle/>
                    <a:p>
                      <a:pPr algn="r"/>
                      <a:r>
                        <a:rPr lang="en-US">
                          <a:solidFill>
                            <a:srgbClr val="C00000"/>
                          </a:solidFill>
                        </a:rPr>
                        <a:t>null </a:t>
                      </a:r>
                      <a:r>
                        <a:rPr lang="en-US">
                          <a:solidFill>
                            <a:schemeClr val="tx1"/>
                          </a:solidFill>
                        </a:rPr>
                        <a:t>,</a:t>
                      </a:r>
                      <a:r>
                        <a:rPr lang="en-US" baseline="0">
                          <a:solidFill>
                            <a:srgbClr val="C00000"/>
                          </a:solidFill>
                        </a:rPr>
                        <a:t> </a:t>
                      </a:r>
                      <a:r>
                        <a:rPr lang="en-US" baseline="0">
                          <a:solidFill>
                            <a:srgbClr val="00B050"/>
                          </a:solidFill>
                        </a:rPr>
                        <a:t>-3</a:t>
                      </a:r>
                      <a:endParaRPr lang="en-SG">
                        <a:solidFill>
                          <a:srgbClr val="00B050"/>
                        </a:solidFill>
                      </a:endParaRPr>
                    </a:p>
                  </a:txBody>
                  <a:tcPr/>
                </a:tc>
                <a:tc>
                  <a:txBody>
                    <a:bodyPr/>
                    <a:lstStyle/>
                    <a:p>
                      <a:r>
                        <a:rPr lang="en-US">
                          <a:solidFill>
                            <a:srgbClr val="C00000"/>
                          </a:solidFill>
                        </a:rPr>
                        <a:t>Name invalid</a:t>
                      </a:r>
                      <a:r>
                        <a:rPr lang="en-US" baseline="0">
                          <a:solidFill>
                            <a:srgbClr val="C00000"/>
                          </a:solidFill>
                        </a:rPr>
                        <a:t> -&gt; </a:t>
                      </a:r>
                      <a:r>
                        <a:rPr lang="en-US">
                          <a:solidFill>
                            <a:srgbClr val="C00000"/>
                          </a:solidFill>
                        </a:rPr>
                        <a:t>exception</a:t>
                      </a:r>
                    </a:p>
                  </a:txBody>
                  <a:tcPr/>
                </a:tc>
                <a:extLst>
                  <a:ext uri="{0D108BD9-81ED-4DB2-BD59-A6C34878D82A}">
                    <a16:rowId xmlns:a16="http://schemas.microsoft.com/office/drawing/2014/main" val="10002"/>
                  </a:ext>
                </a:extLst>
              </a:tr>
              <a:tr h="370840">
                <a:tc>
                  <a:txBody>
                    <a:bodyPr/>
                    <a:lstStyle/>
                    <a:p>
                      <a:pPr algn="r"/>
                      <a:r>
                        <a:rPr lang="en-US">
                          <a:solidFill>
                            <a:srgbClr val="C00000"/>
                          </a:solidFill>
                        </a:rPr>
                        <a:t>“”</a:t>
                      </a:r>
                      <a:r>
                        <a:rPr lang="en-US">
                          <a:solidFill>
                            <a:schemeClr val="tx1"/>
                          </a:solidFill>
                        </a:rPr>
                        <a:t>, </a:t>
                      </a:r>
                      <a:r>
                        <a:rPr lang="en-US" baseline="0">
                          <a:solidFill>
                            <a:srgbClr val="C00000"/>
                          </a:solidFill>
                        </a:rPr>
                        <a:t> </a:t>
                      </a:r>
                      <a:r>
                        <a:rPr lang="en-US" baseline="0">
                          <a:solidFill>
                            <a:srgbClr val="00B050"/>
                          </a:solidFill>
                        </a:rPr>
                        <a:t>5</a:t>
                      </a:r>
                      <a:endParaRPr lang="en-SG">
                        <a:solidFill>
                          <a:srgbClr val="00B050"/>
                        </a:solidFill>
                      </a:endParaRPr>
                    </a:p>
                  </a:txBody>
                  <a:tcPr/>
                </a:tc>
                <a:tc>
                  <a:txBody>
                    <a:bodyPr/>
                    <a:lstStyle/>
                    <a:p>
                      <a:r>
                        <a:rPr lang="en-US">
                          <a:solidFill>
                            <a:srgbClr val="C00000"/>
                          </a:solidFill>
                        </a:rPr>
                        <a:t>Name invalid</a:t>
                      </a:r>
                      <a:r>
                        <a:rPr lang="en-US" baseline="0">
                          <a:solidFill>
                            <a:srgbClr val="C00000"/>
                          </a:solidFill>
                        </a:rPr>
                        <a:t> -&gt; </a:t>
                      </a:r>
                      <a:r>
                        <a:rPr lang="en-US">
                          <a:solidFill>
                            <a:srgbClr val="C00000"/>
                          </a:solidFill>
                        </a:rPr>
                        <a:t>exception</a:t>
                      </a:r>
                      <a:endParaRPr lang="en-SG">
                        <a:solidFill>
                          <a:srgbClr val="C00000"/>
                        </a:solidFill>
                      </a:endParaRPr>
                    </a:p>
                  </a:txBody>
                  <a:tcPr/>
                </a:tc>
                <a:extLst>
                  <a:ext uri="{0D108BD9-81ED-4DB2-BD59-A6C34878D82A}">
                    <a16:rowId xmlns:a16="http://schemas.microsoft.com/office/drawing/2014/main" val="10003"/>
                  </a:ext>
                </a:extLst>
              </a:tr>
            </a:tbl>
          </a:graphicData>
        </a:graphic>
      </p:graphicFrame>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9667"/>
          <a:stretch/>
        </p:blipFill>
        <p:spPr bwMode="auto">
          <a:xfrm>
            <a:off x="1760622" y="1097737"/>
            <a:ext cx="5010842" cy="3886200"/>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owchart: Connector 6"/>
          <p:cNvSpPr/>
          <p:nvPr/>
        </p:nvSpPr>
        <p:spPr>
          <a:xfrm>
            <a:off x="1646322" y="2762105"/>
            <a:ext cx="228600" cy="228600"/>
          </a:xfrm>
          <a:prstGeom prst="flowChartConnector">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1</a:t>
            </a:r>
            <a:endParaRPr lang="en-SG">
              <a:solidFill>
                <a:prstClr val="white"/>
              </a:solidFill>
              <a:latin typeface="Calibri"/>
            </a:endParaRPr>
          </a:p>
        </p:txBody>
      </p:sp>
      <p:sp>
        <p:nvSpPr>
          <p:cNvPr id="8" name="Flowchart: Connector 7"/>
          <p:cNvSpPr/>
          <p:nvPr/>
        </p:nvSpPr>
        <p:spPr>
          <a:xfrm>
            <a:off x="1646322" y="3024393"/>
            <a:ext cx="228600" cy="228600"/>
          </a:xfrm>
          <a:prstGeom prst="flowChartConnector">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2</a:t>
            </a:r>
            <a:endParaRPr lang="en-SG">
              <a:solidFill>
                <a:prstClr val="white"/>
              </a:solidFill>
              <a:latin typeface="Calibri"/>
            </a:endParaRPr>
          </a:p>
        </p:txBody>
      </p:sp>
      <p:sp>
        <p:nvSpPr>
          <p:cNvPr id="9" name="Flowchart: Connector 8"/>
          <p:cNvSpPr/>
          <p:nvPr/>
        </p:nvSpPr>
        <p:spPr>
          <a:xfrm>
            <a:off x="1646322" y="3654849"/>
            <a:ext cx="228600" cy="228600"/>
          </a:xfrm>
          <a:prstGeom prst="flowChartConnector">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3</a:t>
            </a:r>
            <a:endParaRPr lang="en-SG">
              <a:solidFill>
                <a:prstClr val="white"/>
              </a:solidFill>
              <a:latin typeface="Calibri"/>
            </a:endParaRPr>
          </a:p>
        </p:txBody>
      </p:sp>
      <p:sp>
        <p:nvSpPr>
          <p:cNvPr id="10" name="Flowchart: Connector 9"/>
          <p:cNvSpPr/>
          <p:nvPr/>
        </p:nvSpPr>
        <p:spPr>
          <a:xfrm>
            <a:off x="1646322" y="3917137"/>
            <a:ext cx="228600" cy="228600"/>
          </a:xfrm>
          <a:prstGeom prst="flowChartConnector">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4</a:t>
            </a:r>
            <a:endParaRPr lang="en-SG">
              <a:solidFill>
                <a:prstClr val="white"/>
              </a:solidFill>
              <a:latin typeface="Calibri"/>
            </a:endParaRPr>
          </a:p>
        </p:txBody>
      </p:sp>
      <p:sp>
        <p:nvSpPr>
          <p:cNvPr id="11" name="Flowchart: Connector 10"/>
          <p:cNvSpPr/>
          <p:nvPr/>
        </p:nvSpPr>
        <p:spPr>
          <a:xfrm>
            <a:off x="1646322" y="4526737"/>
            <a:ext cx="228600" cy="228600"/>
          </a:xfrm>
          <a:prstGeom prst="flowChartConnector">
            <a:avLst/>
          </a:prstGeom>
          <a:solidFill>
            <a:schemeClr val="tx1"/>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5</a:t>
            </a:r>
            <a:endParaRPr lang="en-SG">
              <a:solidFill>
                <a:prstClr val="white"/>
              </a:solidFill>
              <a:latin typeface="Calibri"/>
            </a:endParaRPr>
          </a:p>
        </p:txBody>
      </p:sp>
      <p:sp>
        <p:nvSpPr>
          <p:cNvPr id="12" name="InSlideAnimateShapec5476b6d-c4b2-47c9-8d37-7b99ef38728e"/>
          <p:cNvSpPr>
            <a:spLocks/>
          </p:cNvSpPr>
          <p:nvPr/>
        </p:nvSpPr>
        <p:spPr>
          <a:xfrm>
            <a:off x="7239000" y="1496454"/>
            <a:ext cx="3048000" cy="3689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3" name="InSlideAnimateShape03d8dceb-5c4d-457f-bb7c-2975c1edb2cc"/>
          <p:cNvSpPr>
            <a:spLocks/>
          </p:cNvSpPr>
          <p:nvPr/>
        </p:nvSpPr>
        <p:spPr>
          <a:xfrm>
            <a:off x="7239000" y="1871742"/>
            <a:ext cx="3048000" cy="6737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4" name="InSlideAnimateShapee05631a2-6545-4ce3-866b-b38c3e0379d9"/>
          <p:cNvSpPr/>
          <p:nvPr/>
        </p:nvSpPr>
        <p:spPr>
          <a:xfrm>
            <a:off x="7239000" y="2545538"/>
            <a:ext cx="3048000" cy="59315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6" name="TextBox 8"/>
          <p:cNvSpPr txBox="1"/>
          <p:nvPr/>
        </p:nvSpPr>
        <p:spPr>
          <a:xfrm>
            <a:off x="10223365" y="0"/>
            <a:ext cx="189174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1600" b="1">
                <a:solidFill>
                  <a:prstClr val="white">
                    <a:lumMod val="75000"/>
                  </a:prstClr>
                </a:solidFill>
                <a:latin typeface="Calibri"/>
              </a:rPr>
              <a:t>[Oct, 2024]</a:t>
            </a:r>
          </a:p>
          <a:p>
            <a:pPr algn="r">
              <a:defRPr/>
            </a:pPr>
            <a:r>
              <a:rPr lang="en-US" sz="1600">
                <a:solidFill>
                  <a:prstClr val="white">
                    <a:lumMod val="75000"/>
                  </a:prstClr>
                </a:solidFill>
                <a:latin typeface="Calibri"/>
              </a:rPr>
              <a:t>50 minutes</a:t>
            </a:r>
            <a:endParaRPr lang="en-SG" sz="1600">
              <a:solidFill>
                <a:prstClr val="white">
                  <a:lumMod val="75000"/>
                </a:prstClr>
              </a:solidFill>
              <a:latin typeface="Calibri"/>
            </a:endParaRPr>
          </a:p>
        </p:txBody>
      </p:sp>
      <p:sp>
        <p:nvSpPr>
          <p:cNvPr id="21" name="Rectangle 20"/>
          <p:cNvSpPr/>
          <p:nvPr/>
        </p:nvSpPr>
        <p:spPr>
          <a:xfrm>
            <a:off x="1866902" y="2126804"/>
            <a:ext cx="619069" cy="18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tx1"/>
                </a:solidFill>
                <a:latin typeface="Courier New" panose="02070309020205020404" pitchFamily="49" charset="0"/>
                <a:cs typeface="Courier New" panose="02070309020205020404" pitchFamily="49" charset="0"/>
              </a:rPr>
              <a:t>public</a:t>
            </a:r>
          </a:p>
        </p:txBody>
      </p:sp>
      <p:sp>
        <p:nvSpPr>
          <p:cNvPr id="22" name="TextBox 21"/>
          <p:cNvSpPr txBox="1"/>
          <p:nvPr/>
        </p:nvSpPr>
        <p:spPr>
          <a:xfrm>
            <a:off x="1676400" y="5505173"/>
            <a:ext cx="8153400" cy="1015663"/>
          </a:xfrm>
          <a:prstGeom prst="rect">
            <a:avLst/>
          </a:prstGeom>
          <a:noFill/>
        </p:spPr>
        <p:txBody>
          <a:bodyPr wrap="square" rtlCol="0">
            <a:spAutoFit/>
          </a:bodyPr>
          <a:lstStyle/>
          <a:p>
            <a:pPr>
              <a:defRPr/>
            </a:pPr>
            <a:r>
              <a:rPr lang="en-US" sz="2000">
                <a:solidFill>
                  <a:schemeClr val="bg1">
                    <a:lumMod val="75000"/>
                  </a:schemeClr>
                </a:solidFill>
                <a:latin typeface="Calibri"/>
              </a:rPr>
              <a:t>b) </a:t>
            </a:r>
            <a:r>
              <a:rPr lang="en-US" sz="2000">
                <a:solidFill>
                  <a:prstClr val="white"/>
                </a:solidFill>
                <a:latin typeface="Calibri"/>
              </a:rPr>
              <a:t>If all tests of a software pass, and those tests achieve 100% </a:t>
            </a:r>
            <a:r>
              <a:rPr lang="en-US" sz="2000">
                <a:solidFill>
                  <a:srgbClr val="F79646">
                    <a:lumMod val="40000"/>
                    <a:lumOff val="60000"/>
                  </a:srgbClr>
                </a:solidFill>
                <a:latin typeface="Calibri"/>
              </a:rPr>
              <a:t>path coverage,</a:t>
            </a:r>
            <a:r>
              <a:rPr lang="en-US" sz="2000">
                <a:solidFill>
                  <a:prstClr val="white"/>
                </a:solidFill>
                <a:latin typeface="Calibri"/>
              </a:rPr>
              <a:t> (all possible execution paths through the code have been tested),</a:t>
            </a:r>
            <a:br>
              <a:rPr lang="en-US" sz="2000">
                <a:solidFill>
                  <a:prstClr val="white"/>
                </a:solidFill>
                <a:latin typeface="Calibri"/>
              </a:rPr>
            </a:br>
            <a:r>
              <a:rPr lang="en-US" sz="2000">
                <a:solidFill>
                  <a:prstClr val="white"/>
                </a:solidFill>
                <a:latin typeface="Calibri"/>
              </a:rPr>
              <a:t> </a:t>
            </a:r>
            <a:r>
              <a:rPr lang="en-US" sz="2000">
                <a:solidFill>
                  <a:srgbClr val="FFFF00"/>
                </a:solidFill>
                <a:latin typeface="Calibri"/>
              </a:rPr>
              <a:t>can the software still have bugs?</a:t>
            </a:r>
            <a:r>
              <a:rPr lang="en-US" sz="2000">
                <a:solidFill>
                  <a:prstClr val="white"/>
                </a:solidFill>
                <a:latin typeface="Calibri"/>
              </a:rPr>
              <a:t> </a:t>
            </a:r>
          </a:p>
        </p:txBody>
      </p:sp>
      <p:grpSp>
        <p:nvGrpSpPr>
          <p:cNvPr id="18" name="Group 17">
            <a:extLst>
              <a:ext uri="{FF2B5EF4-FFF2-40B4-BE49-F238E27FC236}">
                <a16:creationId xmlns:a16="http://schemas.microsoft.com/office/drawing/2014/main" id="{3A28873D-A86D-4D8B-8C53-35BE342EB8D0}"/>
              </a:ext>
            </a:extLst>
          </p:cNvPr>
          <p:cNvGrpSpPr/>
          <p:nvPr/>
        </p:nvGrpSpPr>
        <p:grpSpPr>
          <a:xfrm>
            <a:off x="1162282" y="1734716"/>
            <a:ext cx="426890" cy="2881672"/>
            <a:chOff x="1162282" y="1734716"/>
            <a:chExt cx="426890" cy="2881672"/>
          </a:xfrm>
        </p:grpSpPr>
        <p:sp>
          <p:nvSpPr>
            <p:cNvPr id="2" name="Freeform: Shape 1">
              <a:extLst>
                <a:ext uri="{FF2B5EF4-FFF2-40B4-BE49-F238E27FC236}">
                  <a16:creationId xmlns:a16="http://schemas.microsoft.com/office/drawing/2014/main" id="{CA731C07-42B8-43A7-9287-9E9B1DE10D95}"/>
                </a:ext>
              </a:extLst>
            </p:cNvPr>
            <p:cNvSpPr/>
            <p:nvPr/>
          </p:nvSpPr>
          <p:spPr>
            <a:xfrm>
              <a:off x="1162282" y="2956485"/>
              <a:ext cx="426890" cy="798768"/>
            </a:xfrm>
            <a:custGeom>
              <a:avLst/>
              <a:gdLst>
                <a:gd name="connsiteX0" fmla="*/ 386250 w 426890"/>
                <a:gd name="connsiteY0" fmla="*/ 0 h 274320"/>
                <a:gd name="connsiteX1" fmla="*/ 170 w 426890"/>
                <a:gd name="connsiteY1" fmla="*/ 152400 h 274320"/>
                <a:gd name="connsiteX2" fmla="*/ 426890 w 426890"/>
                <a:gd name="connsiteY2" fmla="*/ 274320 h 274320"/>
              </a:gdLst>
              <a:ahLst/>
              <a:cxnLst>
                <a:cxn ang="0">
                  <a:pos x="connsiteX0" y="connsiteY0"/>
                </a:cxn>
                <a:cxn ang="0">
                  <a:pos x="connsiteX1" y="connsiteY1"/>
                </a:cxn>
                <a:cxn ang="0">
                  <a:pos x="connsiteX2" y="connsiteY2"/>
                </a:cxn>
              </a:cxnLst>
              <a:rect l="l" t="t" r="r" b="b"/>
              <a:pathLst>
                <a:path w="426890" h="274320">
                  <a:moveTo>
                    <a:pt x="386250" y="0"/>
                  </a:moveTo>
                  <a:cubicBezTo>
                    <a:pt x="189823" y="53340"/>
                    <a:pt x="-6603" y="106680"/>
                    <a:pt x="170" y="152400"/>
                  </a:cubicBezTo>
                  <a:cubicBezTo>
                    <a:pt x="6943" y="198120"/>
                    <a:pt x="382863" y="274320"/>
                    <a:pt x="426890" y="27432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Freeform: Shape 18">
              <a:extLst>
                <a:ext uri="{FF2B5EF4-FFF2-40B4-BE49-F238E27FC236}">
                  <a16:creationId xmlns:a16="http://schemas.microsoft.com/office/drawing/2014/main" id="{3F6EE7F1-5C92-4FE8-85EE-551DCC4FA1A7}"/>
                </a:ext>
              </a:extLst>
            </p:cNvPr>
            <p:cNvSpPr/>
            <p:nvPr/>
          </p:nvSpPr>
          <p:spPr>
            <a:xfrm>
              <a:off x="1162282" y="3817620"/>
              <a:ext cx="426890" cy="798768"/>
            </a:xfrm>
            <a:custGeom>
              <a:avLst/>
              <a:gdLst>
                <a:gd name="connsiteX0" fmla="*/ 386250 w 426890"/>
                <a:gd name="connsiteY0" fmla="*/ 0 h 274320"/>
                <a:gd name="connsiteX1" fmla="*/ 170 w 426890"/>
                <a:gd name="connsiteY1" fmla="*/ 152400 h 274320"/>
                <a:gd name="connsiteX2" fmla="*/ 426890 w 426890"/>
                <a:gd name="connsiteY2" fmla="*/ 274320 h 274320"/>
              </a:gdLst>
              <a:ahLst/>
              <a:cxnLst>
                <a:cxn ang="0">
                  <a:pos x="connsiteX0" y="connsiteY0"/>
                </a:cxn>
                <a:cxn ang="0">
                  <a:pos x="connsiteX1" y="connsiteY1"/>
                </a:cxn>
                <a:cxn ang="0">
                  <a:pos x="connsiteX2" y="connsiteY2"/>
                </a:cxn>
              </a:cxnLst>
              <a:rect l="l" t="t" r="r" b="b"/>
              <a:pathLst>
                <a:path w="426890" h="274320">
                  <a:moveTo>
                    <a:pt x="386250" y="0"/>
                  </a:moveTo>
                  <a:cubicBezTo>
                    <a:pt x="189823" y="53340"/>
                    <a:pt x="-6603" y="106680"/>
                    <a:pt x="170" y="152400"/>
                  </a:cubicBezTo>
                  <a:cubicBezTo>
                    <a:pt x="6943" y="198120"/>
                    <a:pt x="382863" y="274320"/>
                    <a:pt x="426890" y="27432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Freeform: Shape 16">
              <a:extLst>
                <a:ext uri="{FF2B5EF4-FFF2-40B4-BE49-F238E27FC236}">
                  <a16:creationId xmlns:a16="http://schemas.microsoft.com/office/drawing/2014/main" id="{C2051C21-25A9-48A1-892F-C0B2784C41ED}"/>
                </a:ext>
              </a:extLst>
            </p:cNvPr>
            <p:cNvSpPr/>
            <p:nvPr/>
          </p:nvSpPr>
          <p:spPr>
            <a:xfrm>
              <a:off x="1225118" y="1734716"/>
              <a:ext cx="346230" cy="1123894"/>
            </a:xfrm>
            <a:custGeom>
              <a:avLst/>
              <a:gdLst>
                <a:gd name="connsiteX0" fmla="*/ 0 w 346230"/>
                <a:gd name="connsiteY0" fmla="*/ 0 h 1180730"/>
                <a:gd name="connsiteX1" fmla="*/ 346230 w 346230"/>
                <a:gd name="connsiteY1" fmla="*/ 1180730 h 1180730"/>
              </a:gdLst>
              <a:ahLst/>
              <a:cxnLst>
                <a:cxn ang="0">
                  <a:pos x="connsiteX0" y="connsiteY0"/>
                </a:cxn>
                <a:cxn ang="0">
                  <a:pos x="connsiteX1" y="connsiteY1"/>
                </a:cxn>
              </a:cxnLst>
              <a:rect l="l" t="t" r="r" b="b"/>
              <a:pathLst>
                <a:path w="346230" h="1180730">
                  <a:moveTo>
                    <a:pt x="0" y="0"/>
                  </a:moveTo>
                  <a:cubicBezTo>
                    <a:pt x="113190" y="470516"/>
                    <a:pt x="226381" y="941033"/>
                    <a:pt x="346230" y="118073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3" name="Group 22">
            <a:extLst>
              <a:ext uri="{FF2B5EF4-FFF2-40B4-BE49-F238E27FC236}">
                <a16:creationId xmlns:a16="http://schemas.microsoft.com/office/drawing/2014/main" id="{A61F8100-4AB2-4DE1-80E2-B9DD12196C62}"/>
              </a:ext>
            </a:extLst>
          </p:cNvPr>
          <p:cNvGrpSpPr/>
          <p:nvPr/>
        </p:nvGrpSpPr>
        <p:grpSpPr>
          <a:xfrm>
            <a:off x="798224" y="1734716"/>
            <a:ext cx="426894" cy="1599727"/>
            <a:chOff x="1162277" y="1835932"/>
            <a:chExt cx="426894" cy="1599727"/>
          </a:xfrm>
        </p:grpSpPr>
        <p:sp>
          <p:nvSpPr>
            <p:cNvPr id="24" name="Freeform: Shape 23">
              <a:extLst>
                <a:ext uri="{FF2B5EF4-FFF2-40B4-BE49-F238E27FC236}">
                  <a16:creationId xmlns:a16="http://schemas.microsoft.com/office/drawing/2014/main" id="{1BF4A906-27DC-433C-976E-BBFDC26478F3}"/>
                </a:ext>
              </a:extLst>
            </p:cNvPr>
            <p:cNvSpPr/>
            <p:nvPr/>
          </p:nvSpPr>
          <p:spPr>
            <a:xfrm>
              <a:off x="1360570" y="2918534"/>
              <a:ext cx="228601" cy="228601"/>
            </a:xfrm>
            <a:custGeom>
              <a:avLst/>
              <a:gdLst>
                <a:gd name="connsiteX0" fmla="*/ 386250 w 426890"/>
                <a:gd name="connsiteY0" fmla="*/ 0 h 274320"/>
                <a:gd name="connsiteX1" fmla="*/ 170 w 426890"/>
                <a:gd name="connsiteY1" fmla="*/ 152400 h 274320"/>
                <a:gd name="connsiteX2" fmla="*/ 426890 w 426890"/>
                <a:gd name="connsiteY2" fmla="*/ 274320 h 274320"/>
              </a:gdLst>
              <a:ahLst/>
              <a:cxnLst>
                <a:cxn ang="0">
                  <a:pos x="connsiteX0" y="connsiteY0"/>
                </a:cxn>
                <a:cxn ang="0">
                  <a:pos x="connsiteX1" y="connsiteY1"/>
                </a:cxn>
                <a:cxn ang="0">
                  <a:pos x="connsiteX2" y="connsiteY2"/>
                </a:cxn>
              </a:cxnLst>
              <a:rect l="l" t="t" r="r" b="b"/>
              <a:pathLst>
                <a:path w="426890" h="274320">
                  <a:moveTo>
                    <a:pt x="386250" y="0"/>
                  </a:moveTo>
                  <a:cubicBezTo>
                    <a:pt x="189823" y="53340"/>
                    <a:pt x="-6603" y="106680"/>
                    <a:pt x="170" y="152400"/>
                  </a:cubicBezTo>
                  <a:cubicBezTo>
                    <a:pt x="6943" y="198120"/>
                    <a:pt x="382863" y="274320"/>
                    <a:pt x="426890" y="27432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Freeform: Shape 25">
              <a:extLst>
                <a:ext uri="{FF2B5EF4-FFF2-40B4-BE49-F238E27FC236}">
                  <a16:creationId xmlns:a16="http://schemas.microsoft.com/office/drawing/2014/main" id="{9A212ABC-0827-4A16-8038-BF4EA3815895}"/>
                </a:ext>
              </a:extLst>
            </p:cNvPr>
            <p:cNvSpPr/>
            <p:nvPr/>
          </p:nvSpPr>
          <p:spPr>
            <a:xfrm>
              <a:off x="1286072" y="1835932"/>
              <a:ext cx="285275" cy="1022678"/>
            </a:xfrm>
            <a:custGeom>
              <a:avLst/>
              <a:gdLst>
                <a:gd name="connsiteX0" fmla="*/ 0 w 346230"/>
                <a:gd name="connsiteY0" fmla="*/ 0 h 1180730"/>
                <a:gd name="connsiteX1" fmla="*/ 346230 w 346230"/>
                <a:gd name="connsiteY1" fmla="*/ 1180730 h 1180730"/>
              </a:gdLst>
              <a:ahLst/>
              <a:cxnLst>
                <a:cxn ang="0">
                  <a:pos x="connsiteX0" y="connsiteY0"/>
                </a:cxn>
                <a:cxn ang="0">
                  <a:pos x="connsiteX1" y="connsiteY1"/>
                </a:cxn>
              </a:cxnLst>
              <a:rect l="l" t="t" r="r" b="b"/>
              <a:pathLst>
                <a:path w="346230" h="1180730">
                  <a:moveTo>
                    <a:pt x="0" y="0"/>
                  </a:moveTo>
                  <a:cubicBezTo>
                    <a:pt x="113190" y="470516"/>
                    <a:pt x="226381" y="941033"/>
                    <a:pt x="346230" y="118073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Freeform: Shape 26">
              <a:extLst>
                <a:ext uri="{FF2B5EF4-FFF2-40B4-BE49-F238E27FC236}">
                  <a16:creationId xmlns:a16="http://schemas.microsoft.com/office/drawing/2014/main" id="{97909E51-6063-4858-A6CF-BD9E21E2606A}"/>
                </a:ext>
              </a:extLst>
            </p:cNvPr>
            <p:cNvSpPr/>
            <p:nvPr/>
          </p:nvSpPr>
          <p:spPr>
            <a:xfrm flipH="1">
              <a:off x="1162277" y="3207058"/>
              <a:ext cx="426891" cy="228601"/>
            </a:xfrm>
            <a:custGeom>
              <a:avLst/>
              <a:gdLst>
                <a:gd name="connsiteX0" fmla="*/ 0 w 346230"/>
                <a:gd name="connsiteY0" fmla="*/ 0 h 1180730"/>
                <a:gd name="connsiteX1" fmla="*/ 346230 w 346230"/>
                <a:gd name="connsiteY1" fmla="*/ 1180730 h 1180730"/>
              </a:gdLst>
              <a:ahLst/>
              <a:cxnLst>
                <a:cxn ang="0">
                  <a:pos x="connsiteX0" y="connsiteY0"/>
                </a:cxn>
                <a:cxn ang="0">
                  <a:pos x="connsiteX1" y="connsiteY1"/>
                </a:cxn>
              </a:cxnLst>
              <a:rect l="l" t="t" r="r" b="b"/>
              <a:pathLst>
                <a:path w="346230" h="1180730">
                  <a:moveTo>
                    <a:pt x="0" y="0"/>
                  </a:moveTo>
                  <a:cubicBezTo>
                    <a:pt x="113190" y="470516"/>
                    <a:pt x="226381" y="941033"/>
                    <a:pt x="346230" y="118073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8" name="Group 27">
            <a:extLst>
              <a:ext uri="{FF2B5EF4-FFF2-40B4-BE49-F238E27FC236}">
                <a16:creationId xmlns:a16="http://schemas.microsoft.com/office/drawing/2014/main" id="{5141FD78-92C5-4DE1-A9E6-742BAF2294DC}"/>
              </a:ext>
            </a:extLst>
          </p:cNvPr>
          <p:cNvGrpSpPr/>
          <p:nvPr/>
        </p:nvGrpSpPr>
        <p:grpSpPr>
          <a:xfrm>
            <a:off x="437670" y="1734716"/>
            <a:ext cx="426894" cy="1599727"/>
            <a:chOff x="1162277" y="1835932"/>
            <a:chExt cx="426894" cy="1599727"/>
          </a:xfrm>
        </p:grpSpPr>
        <p:sp>
          <p:nvSpPr>
            <p:cNvPr id="29" name="Freeform: Shape 28">
              <a:extLst>
                <a:ext uri="{FF2B5EF4-FFF2-40B4-BE49-F238E27FC236}">
                  <a16:creationId xmlns:a16="http://schemas.microsoft.com/office/drawing/2014/main" id="{856C2B7C-353E-401B-A08D-61DE8C5732F8}"/>
                </a:ext>
              </a:extLst>
            </p:cNvPr>
            <p:cNvSpPr/>
            <p:nvPr/>
          </p:nvSpPr>
          <p:spPr>
            <a:xfrm>
              <a:off x="1360570" y="2918534"/>
              <a:ext cx="228601" cy="228601"/>
            </a:xfrm>
            <a:custGeom>
              <a:avLst/>
              <a:gdLst>
                <a:gd name="connsiteX0" fmla="*/ 386250 w 426890"/>
                <a:gd name="connsiteY0" fmla="*/ 0 h 274320"/>
                <a:gd name="connsiteX1" fmla="*/ 170 w 426890"/>
                <a:gd name="connsiteY1" fmla="*/ 152400 h 274320"/>
                <a:gd name="connsiteX2" fmla="*/ 426890 w 426890"/>
                <a:gd name="connsiteY2" fmla="*/ 274320 h 274320"/>
              </a:gdLst>
              <a:ahLst/>
              <a:cxnLst>
                <a:cxn ang="0">
                  <a:pos x="connsiteX0" y="connsiteY0"/>
                </a:cxn>
                <a:cxn ang="0">
                  <a:pos x="connsiteX1" y="connsiteY1"/>
                </a:cxn>
                <a:cxn ang="0">
                  <a:pos x="connsiteX2" y="connsiteY2"/>
                </a:cxn>
              </a:cxnLst>
              <a:rect l="l" t="t" r="r" b="b"/>
              <a:pathLst>
                <a:path w="426890" h="274320">
                  <a:moveTo>
                    <a:pt x="386250" y="0"/>
                  </a:moveTo>
                  <a:cubicBezTo>
                    <a:pt x="189823" y="53340"/>
                    <a:pt x="-6603" y="106680"/>
                    <a:pt x="170" y="152400"/>
                  </a:cubicBezTo>
                  <a:cubicBezTo>
                    <a:pt x="6943" y="198120"/>
                    <a:pt x="382863" y="274320"/>
                    <a:pt x="426890" y="27432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Freeform: Shape 29">
              <a:extLst>
                <a:ext uri="{FF2B5EF4-FFF2-40B4-BE49-F238E27FC236}">
                  <a16:creationId xmlns:a16="http://schemas.microsoft.com/office/drawing/2014/main" id="{176CB54E-91E1-4325-8C3D-B2C31C8686AD}"/>
                </a:ext>
              </a:extLst>
            </p:cNvPr>
            <p:cNvSpPr/>
            <p:nvPr/>
          </p:nvSpPr>
          <p:spPr>
            <a:xfrm>
              <a:off x="1286072" y="1835932"/>
              <a:ext cx="285275" cy="1022678"/>
            </a:xfrm>
            <a:custGeom>
              <a:avLst/>
              <a:gdLst>
                <a:gd name="connsiteX0" fmla="*/ 0 w 346230"/>
                <a:gd name="connsiteY0" fmla="*/ 0 h 1180730"/>
                <a:gd name="connsiteX1" fmla="*/ 346230 w 346230"/>
                <a:gd name="connsiteY1" fmla="*/ 1180730 h 1180730"/>
              </a:gdLst>
              <a:ahLst/>
              <a:cxnLst>
                <a:cxn ang="0">
                  <a:pos x="connsiteX0" y="connsiteY0"/>
                </a:cxn>
                <a:cxn ang="0">
                  <a:pos x="connsiteX1" y="connsiteY1"/>
                </a:cxn>
              </a:cxnLst>
              <a:rect l="l" t="t" r="r" b="b"/>
              <a:pathLst>
                <a:path w="346230" h="1180730">
                  <a:moveTo>
                    <a:pt x="0" y="0"/>
                  </a:moveTo>
                  <a:cubicBezTo>
                    <a:pt x="113190" y="470516"/>
                    <a:pt x="226381" y="941033"/>
                    <a:pt x="346230" y="118073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Freeform: Shape 30">
              <a:extLst>
                <a:ext uri="{FF2B5EF4-FFF2-40B4-BE49-F238E27FC236}">
                  <a16:creationId xmlns:a16="http://schemas.microsoft.com/office/drawing/2014/main" id="{7AC10260-D418-4AA5-9B16-85CA72BB94EF}"/>
                </a:ext>
              </a:extLst>
            </p:cNvPr>
            <p:cNvSpPr/>
            <p:nvPr/>
          </p:nvSpPr>
          <p:spPr>
            <a:xfrm flipH="1">
              <a:off x="1162277" y="3207058"/>
              <a:ext cx="426891" cy="228601"/>
            </a:xfrm>
            <a:custGeom>
              <a:avLst/>
              <a:gdLst>
                <a:gd name="connsiteX0" fmla="*/ 0 w 346230"/>
                <a:gd name="connsiteY0" fmla="*/ 0 h 1180730"/>
                <a:gd name="connsiteX1" fmla="*/ 346230 w 346230"/>
                <a:gd name="connsiteY1" fmla="*/ 1180730 h 1180730"/>
              </a:gdLst>
              <a:ahLst/>
              <a:cxnLst>
                <a:cxn ang="0">
                  <a:pos x="connsiteX0" y="connsiteY0"/>
                </a:cxn>
                <a:cxn ang="0">
                  <a:pos x="connsiteX1" y="connsiteY1"/>
                </a:cxn>
              </a:cxnLst>
              <a:rect l="l" t="t" r="r" b="b"/>
              <a:pathLst>
                <a:path w="346230" h="1180730">
                  <a:moveTo>
                    <a:pt x="0" y="0"/>
                  </a:moveTo>
                  <a:cubicBezTo>
                    <a:pt x="113190" y="470516"/>
                    <a:pt x="226381" y="941033"/>
                    <a:pt x="346230" y="1180730"/>
                  </a:cubicBezTo>
                </a:path>
              </a:pathLst>
            </a:cu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AF4FAEEF-EEA7-6CEC-6EE6-423C79E21B92}"/>
                  </a:ext>
                </a:extLst>
              </p14:cNvPr>
              <p14:cNvContentPartPr/>
              <p14:nvPr/>
            </p14:nvContentPartPr>
            <p14:xfrm>
              <a:off x="7232760" y="4178160"/>
              <a:ext cx="425880" cy="121320"/>
            </p14:xfrm>
          </p:contentPart>
        </mc:Choice>
        <mc:Fallback>
          <p:pic>
            <p:nvPicPr>
              <p:cNvPr id="20" name="Ink 19">
                <a:extLst>
                  <a:ext uri="{FF2B5EF4-FFF2-40B4-BE49-F238E27FC236}">
                    <a16:creationId xmlns:a16="http://schemas.microsoft.com/office/drawing/2014/main" id="{AF4FAEEF-EEA7-6CEC-6EE6-423C79E21B92}"/>
                  </a:ext>
                </a:extLst>
              </p:cNvPr>
              <p:cNvPicPr/>
              <p:nvPr/>
            </p:nvPicPr>
            <p:blipFill>
              <a:blip r:embed="rId5"/>
              <a:stretch>
                <a:fillRect/>
              </a:stretch>
            </p:blipFill>
            <p:spPr>
              <a:xfrm>
                <a:off x="7223400" y="4168800"/>
                <a:ext cx="444600" cy="140040"/>
              </a:xfrm>
              <a:prstGeom prst="rect">
                <a:avLst/>
              </a:prstGeom>
            </p:spPr>
          </p:pic>
        </mc:Fallback>
      </mc:AlternateContent>
    </p:spTree>
    <p:extLst>
      <p:ext uri="{BB962C8B-B14F-4D97-AF65-F5344CB8AC3E}">
        <p14:creationId xmlns:p14="http://schemas.microsoft.com/office/powerpoint/2010/main" val="36783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3"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1" nodeType="clickEffect">
                                  <p:stCondLst>
                                    <p:cond delay="0"/>
                                  </p:stCondLst>
                                  <p:childTnLst>
                                    <p:set>
                                      <p:cBhvr>
                                        <p:cTn id="16" dur="indefinite"/>
                                        <p:tgtEl>
                                          <p:spTgt spid="7"/>
                                        </p:tgtEl>
                                        <p:attrNameLst>
                                          <p:attrName>fillcolor</p:attrName>
                                        </p:attrNameLst>
                                      </p:cBhvr>
                                      <p:to>
                                        <p:clrVal>
                                          <a:srgbClr val="FF0000"/>
                                        </p:clrVal>
                                      </p:to>
                                    </p:set>
                                    <p:set>
                                      <p:cBhvr>
                                        <p:cTn id="17" dur="indefinite"/>
                                        <p:tgtEl>
                                          <p:spTgt spid="7"/>
                                        </p:tgtEl>
                                        <p:attrNameLst>
                                          <p:attrName>fill.type</p:attrName>
                                        </p:attrNameLst>
                                      </p:cBhvr>
                                      <p:to>
                                        <p:strVal val="solid"/>
                                      </p:to>
                                    </p:set>
                                    <p:set>
                                      <p:cBhvr>
                                        <p:cTn id="18" dur="indefinite"/>
                                        <p:tgtEl>
                                          <p:spTgt spid="7"/>
                                        </p:tgtEl>
                                        <p:attrNameLst>
                                          <p:attrName>fill.on</p:attrName>
                                        </p:attrNameLst>
                                      </p:cBhvr>
                                      <p:to>
                                        <p:strVal val="true"/>
                                      </p:to>
                                    </p:set>
                                  </p:childTnLst>
                                </p:cTn>
                              </p:par>
                              <p:par>
                                <p:cTn id="19" presetID="1" presetClass="emph" presetSubtype="1" nodeType="withEffect">
                                  <p:stCondLst>
                                    <p:cond delay="0"/>
                                  </p:stCondLst>
                                  <p:childTnLst>
                                    <p:set>
                                      <p:cBhvr>
                                        <p:cTn id="20" dur="indefinite"/>
                                        <p:tgtEl>
                                          <p:spTgt spid="9"/>
                                        </p:tgtEl>
                                        <p:attrNameLst>
                                          <p:attrName>fillcolor</p:attrName>
                                        </p:attrNameLst>
                                      </p:cBhvr>
                                      <p:to>
                                        <p:clrVal>
                                          <a:srgbClr val="FF0000"/>
                                        </p:clrVal>
                                      </p:to>
                                    </p:set>
                                    <p:set>
                                      <p:cBhvr>
                                        <p:cTn id="21" dur="indefinite"/>
                                        <p:tgtEl>
                                          <p:spTgt spid="9"/>
                                        </p:tgtEl>
                                        <p:attrNameLst>
                                          <p:attrName>fill.type</p:attrName>
                                        </p:attrNameLst>
                                      </p:cBhvr>
                                      <p:to>
                                        <p:strVal val="solid"/>
                                      </p:to>
                                    </p:set>
                                    <p:set>
                                      <p:cBhvr>
                                        <p:cTn id="22" dur="indefinite"/>
                                        <p:tgtEl>
                                          <p:spTgt spid="9"/>
                                        </p:tgtEl>
                                        <p:attrNameLst>
                                          <p:attrName>fill.on</p:attrName>
                                        </p:attrNameLst>
                                      </p:cBhvr>
                                      <p:to>
                                        <p:strVal val="true"/>
                                      </p:to>
                                    </p:set>
                                  </p:childTnLst>
                                </p:cTn>
                              </p:par>
                              <p:par>
                                <p:cTn id="23" presetID="1" presetClass="emph" presetSubtype="1" nodeType="withEffect">
                                  <p:stCondLst>
                                    <p:cond delay="0"/>
                                  </p:stCondLst>
                                  <p:childTnLst>
                                    <p:set>
                                      <p:cBhvr>
                                        <p:cTn id="24" dur="indefinite"/>
                                        <p:tgtEl>
                                          <p:spTgt spid="11"/>
                                        </p:tgtEl>
                                        <p:attrNameLst>
                                          <p:attrName>fillcolor</p:attrName>
                                        </p:attrNameLst>
                                      </p:cBhvr>
                                      <p:to>
                                        <p:clrVal>
                                          <a:srgbClr val="FF0000"/>
                                        </p:clrVal>
                                      </p:to>
                                    </p:set>
                                    <p:set>
                                      <p:cBhvr>
                                        <p:cTn id="25" dur="indefinite"/>
                                        <p:tgtEl>
                                          <p:spTgt spid="11"/>
                                        </p:tgtEl>
                                        <p:attrNameLst>
                                          <p:attrName>fill.type</p:attrName>
                                        </p:attrNameLst>
                                      </p:cBhvr>
                                      <p:to>
                                        <p:strVal val="solid"/>
                                      </p:to>
                                    </p:set>
                                    <p:set>
                                      <p:cBhvr>
                                        <p:cTn id="26" dur="indefinite"/>
                                        <p:tgtEl>
                                          <p:spTgt spid="11"/>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fill="hold" grpId="0" nodeType="clickEffect">
                                  <p:stCondLst>
                                    <p:cond delay="0"/>
                                  </p:stCondLst>
                                  <p:childTnLst>
                                    <p:animMotion origin="layout" path="M 3.33333E-6 -3.33333E-6 C 3.33333E-6 0.03843 3.33333E-6 0.03866 3.33333E-6 0.07686 " pathEditMode="relative" rAng="0" ptsTypes="AA">
                                      <p:cBhvr>
                                        <p:cTn id="30" dur="500" fill="hold"/>
                                        <p:tgtEl>
                                          <p:spTgt spid="12"/>
                                        </p:tgtEl>
                                        <p:attrNameLst>
                                          <p:attrName>ppt_x</p:attrName>
                                          <p:attrName>ppt_y</p:attrName>
                                        </p:attrNameLst>
                                      </p:cBhvr>
                                      <p:rCtr x="0" y="3843"/>
                                    </p:animMotion>
                                  </p:childTnLst>
                                </p:cTn>
                              </p:par>
                              <p:par>
                                <p:cTn id="31" presetID="6" presetClass="emph" presetSubtype="0" fill="hold" grpId="1" nodeType="withEffect">
                                  <p:stCondLst>
                                    <p:cond delay="0"/>
                                  </p:stCondLst>
                                  <p:childTnLst>
                                    <p:animScale>
                                      <p:cBhvr>
                                        <p:cTn id="32" dur="500" fill="hold"/>
                                        <p:tgtEl>
                                          <p:spTgt spid="12"/>
                                        </p:tgtEl>
                                      </p:cBhvr>
                                      <p:by x="100000" y="182604"/>
                                    </p:animScale>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0" presetClass="exit" presetSubtype="0" fill="hold" grpId="2"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9" presetClass="emph" presetSubtype="0" nodeType="clickEffect">
                                  <p:stCondLst>
                                    <p:cond delay="0"/>
                                  </p:stCondLst>
                                  <p:childTnLst>
                                    <p:set>
                                      <p:cBhvr>
                                        <p:cTn id="42" dur="indefinite"/>
                                        <p:tgtEl>
                                          <p:spTgt spid="18"/>
                                        </p:tgtEl>
                                        <p:attrNameLst>
                                          <p:attrName>style.opacity</p:attrName>
                                        </p:attrNameLst>
                                      </p:cBhvr>
                                      <p:to>
                                        <p:strVal val="0.25"/>
                                      </p:to>
                                    </p:set>
                                    <p:animEffect filter="image" prLst="opacity: 0.25">
                                      <p:cBhvr rctx="IE">
                                        <p:cTn id="43" dur="indefinite"/>
                                        <p:tgtEl>
                                          <p:spTgt spid="18"/>
                                        </p:tgtEl>
                                      </p:cBhvr>
                                    </p:animEffect>
                                  </p:childTnLst>
                                </p:cTn>
                              </p:par>
                            </p:childTnLst>
                          </p:cTn>
                        </p:par>
                        <p:par>
                          <p:cTn id="44" fill="hold">
                            <p:stCondLst>
                              <p:cond delay="0"/>
                            </p:stCondLst>
                            <p:childTnLst>
                              <p:par>
                                <p:cTn id="45" presetID="22" presetClass="entr" presetSubtype="1"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mph" presetSubtype="1" nodeType="clickEffect">
                                  <p:stCondLst>
                                    <p:cond delay="0"/>
                                  </p:stCondLst>
                                  <p:childTnLst>
                                    <p:set>
                                      <p:cBhvr>
                                        <p:cTn id="51" dur="indefinite"/>
                                        <p:tgtEl>
                                          <p:spTgt spid="8"/>
                                        </p:tgtEl>
                                        <p:attrNameLst>
                                          <p:attrName>fillcolor</p:attrName>
                                        </p:attrNameLst>
                                      </p:cBhvr>
                                      <p:to>
                                        <p:clrVal>
                                          <a:srgbClr val="FF0000"/>
                                        </p:clrVal>
                                      </p:to>
                                    </p:set>
                                    <p:set>
                                      <p:cBhvr>
                                        <p:cTn id="52" dur="indefinite"/>
                                        <p:tgtEl>
                                          <p:spTgt spid="8"/>
                                        </p:tgtEl>
                                        <p:attrNameLst>
                                          <p:attrName>fill.type</p:attrName>
                                        </p:attrNameLst>
                                      </p:cBhvr>
                                      <p:to>
                                        <p:strVal val="solid"/>
                                      </p:to>
                                    </p:set>
                                    <p:set>
                                      <p:cBhvr>
                                        <p:cTn id="53" dur="indefinite"/>
                                        <p:tgtEl>
                                          <p:spTgt spid="8"/>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fill="hold" grpId="1" nodeType="clickEffect">
                                  <p:stCondLst>
                                    <p:cond delay="0"/>
                                  </p:stCondLst>
                                  <p:childTnLst>
                                    <p:animMotion origin="layout" path="M 3.33333E-6 3.33333E-6 C 3.33333E-6 0.04629 3.33333E-6 0.04652 3.33333E-6 0.09236 " pathEditMode="relative" rAng="0" ptsTypes="AA">
                                      <p:cBhvr>
                                        <p:cTn id="57" dur="500" fill="hold"/>
                                        <p:tgtEl>
                                          <p:spTgt spid="13"/>
                                        </p:tgtEl>
                                        <p:attrNameLst>
                                          <p:attrName>ppt_x</p:attrName>
                                          <p:attrName>ppt_y</p:attrName>
                                        </p:attrNameLst>
                                      </p:cBhvr>
                                      <p:rCtr x="0" y="4606"/>
                                    </p:animMotion>
                                  </p:childTnLst>
                                </p:cTn>
                              </p:par>
                              <p:par>
                                <p:cTn id="58" presetID="6" presetClass="emph" presetSubtype="0" fill="hold" grpId="2" nodeType="withEffect">
                                  <p:stCondLst>
                                    <p:cond delay="0"/>
                                  </p:stCondLst>
                                  <p:childTnLst>
                                    <p:animScale>
                                      <p:cBhvr>
                                        <p:cTn id="59" dur="500" fill="hold"/>
                                        <p:tgtEl>
                                          <p:spTgt spid="13"/>
                                        </p:tgtEl>
                                      </p:cBhvr>
                                      <p:by x="100000" y="88032"/>
                                    </p:animScale>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0" presetClass="exit" presetSubtype="0" fill="hold" grpId="3" nodeType="withEffect">
                                  <p:stCondLst>
                                    <p:cond delay="0"/>
                                  </p:stCondLst>
                                  <p:childTnLst>
                                    <p:animEffect transition="out" filter="fad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9" presetClass="emph" presetSubtype="0" nodeType="clickEffect">
                                  <p:stCondLst>
                                    <p:cond delay="0"/>
                                  </p:stCondLst>
                                  <p:childTnLst>
                                    <p:set>
                                      <p:cBhvr>
                                        <p:cTn id="69" dur="indefinite"/>
                                        <p:tgtEl>
                                          <p:spTgt spid="23"/>
                                        </p:tgtEl>
                                        <p:attrNameLst>
                                          <p:attrName>style.opacity</p:attrName>
                                        </p:attrNameLst>
                                      </p:cBhvr>
                                      <p:to>
                                        <p:strVal val="0.25"/>
                                      </p:to>
                                    </p:set>
                                    <p:animEffect filter="image" prLst="opacity: 0.25">
                                      <p:cBhvr rctx="IE">
                                        <p:cTn id="70" dur="indefinite"/>
                                        <p:tgtEl>
                                          <p:spTgt spid="23"/>
                                        </p:tgtEl>
                                      </p:cBhvr>
                                    </p:animEffect>
                                  </p:childTnLst>
                                </p:cTn>
                              </p:par>
                            </p:childTnLst>
                          </p:cTn>
                        </p:par>
                        <p:par>
                          <p:cTn id="71" fill="hold">
                            <p:stCondLst>
                              <p:cond delay="0"/>
                            </p:stCondLst>
                            <p:childTnLst>
                              <p:par>
                                <p:cTn id="72" presetID="22" presetClass="entr" presetSubtype="1" fill="hold" nodeType="after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wipe(up)">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2" grpId="2" animBg="1"/>
      <p:bldP spid="12" grpId="3" animBg="1"/>
      <p:bldP spid="13" grpId="0" animBg="1"/>
      <p:bldP spid="13" grpId="1" animBg="1"/>
      <p:bldP spid="13" grpId="2" animBg="1"/>
      <p:bldP spid="13" grpId="3"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4009795" y="3258301"/>
            <a:ext cx="3125886" cy="33100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3200" b="1">
                <a:solidFill>
                  <a:prstClr val="white"/>
                </a:solidFill>
                <a:latin typeface="Calibri"/>
              </a:rPr>
              <a:t>UML</a:t>
            </a:r>
            <a:r>
              <a:rPr lang="en-US" sz="3200">
                <a:solidFill>
                  <a:prstClr val="white"/>
                </a:solidFill>
                <a:latin typeface="Calibri"/>
              </a:rPr>
              <a:t> </a:t>
            </a:r>
          </a:p>
          <a:p>
            <a:pPr marL="342900" indent="-342900">
              <a:lnSpc>
                <a:spcPct val="150000"/>
              </a:lnSpc>
              <a:buFont typeface="Arial" panose="020B0604020202020204" pitchFamily="34" charset="0"/>
              <a:buChar char="•"/>
              <a:defRPr/>
            </a:pPr>
            <a:r>
              <a:rPr lang="en-US" sz="2400">
                <a:solidFill>
                  <a:prstClr val="white"/>
                </a:solidFill>
                <a:latin typeface="Calibri"/>
              </a:rPr>
              <a:t>Class diagrams</a:t>
            </a:r>
          </a:p>
          <a:p>
            <a:pPr marL="342900" indent="-342900">
              <a:lnSpc>
                <a:spcPct val="150000"/>
              </a:lnSpc>
              <a:buFont typeface="Arial" panose="020B0604020202020204" pitchFamily="34" charset="0"/>
              <a:buChar char="•"/>
              <a:defRPr/>
            </a:pPr>
            <a:r>
              <a:rPr lang="en-US" sz="2400">
                <a:solidFill>
                  <a:prstClr val="white"/>
                </a:solidFill>
                <a:latin typeface="Calibri"/>
              </a:rPr>
              <a:t>Object diagrams</a:t>
            </a:r>
          </a:p>
          <a:p>
            <a:pPr marL="342900" indent="-342900">
              <a:lnSpc>
                <a:spcPct val="150000"/>
              </a:lnSpc>
              <a:buFont typeface="Arial" panose="020B0604020202020204" pitchFamily="34" charset="0"/>
              <a:buChar char="•"/>
              <a:defRPr/>
            </a:pPr>
            <a:r>
              <a:rPr lang="en-US" sz="2400">
                <a:solidFill>
                  <a:prstClr val="white"/>
                </a:solidFill>
                <a:latin typeface="Calibri"/>
              </a:rPr>
              <a:t>Sequence diagrams</a:t>
            </a:r>
          </a:p>
          <a:p>
            <a:pPr marL="342900" indent="-342900">
              <a:lnSpc>
                <a:spcPct val="150000"/>
              </a:lnSpc>
              <a:buFont typeface="Arial" panose="020B0604020202020204" pitchFamily="34" charset="0"/>
              <a:buChar char="•"/>
              <a:defRPr/>
            </a:pPr>
            <a:r>
              <a:rPr lang="en-US" sz="2400">
                <a:solidFill>
                  <a:prstClr val="white"/>
                </a:solidFill>
                <a:latin typeface="Calibri"/>
              </a:rPr>
              <a:t>OODMs</a:t>
            </a:r>
          </a:p>
          <a:p>
            <a:pPr marL="342900" indent="-342900">
              <a:lnSpc>
                <a:spcPct val="150000"/>
              </a:lnSpc>
              <a:buFont typeface="Arial" panose="020B0604020202020204" pitchFamily="34" charset="0"/>
              <a:buChar char="•"/>
              <a:defRPr/>
            </a:pPr>
            <a:r>
              <a:rPr lang="en-US" sz="2400">
                <a:solidFill>
                  <a:prstClr val="white"/>
                </a:solidFill>
                <a:latin typeface="Calibri"/>
              </a:rPr>
              <a:t>Activity Diagrams</a:t>
            </a:r>
          </a:p>
        </p:txBody>
      </p:sp>
      <p:sp>
        <p:nvSpPr>
          <p:cNvPr id="5" name="Rectangle 4"/>
          <p:cNvSpPr/>
          <p:nvPr/>
        </p:nvSpPr>
        <p:spPr>
          <a:xfrm>
            <a:off x="7135681" y="3283127"/>
            <a:ext cx="2603020" cy="584775"/>
          </a:xfrm>
          <a:prstGeom prst="rect">
            <a:avLst/>
          </a:prstGeom>
        </p:spPr>
        <p:txBody>
          <a:bodyPr wrap="none">
            <a:spAutoFit/>
          </a:bodyPr>
          <a:lstStyle/>
          <a:p>
            <a:pPr>
              <a:defRPr/>
            </a:pPr>
            <a:r>
              <a:rPr lang="en-US" sz="3200">
                <a:solidFill>
                  <a:prstClr val="white"/>
                </a:solidFill>
                <a:latin typeface="Calibri"/>
              </a:rPr>
              <a:t>→ Understand</a:t>
            </a:r>
          </a:p>
        </p:txBody>
      </p:sp>
      <p:sp>
        <p:nvSpPr>
          <p:cNvPr id="6" name="Rectangle 5"/>
          <p:cNvSpPr/>
          <p:nvPr/>
        </p:nvSpPr>
        <p:spPr>
          <a:xfrm>
            <a:off x="2487482" y="4121327"/>
            <a:ext cx="1598515" cy="584775"/>
          </a:xfrm>
          <a:prstGeom prst="rect">
            <a:avLst/>
          </a:prstGeom>
        </p:spPr>
        <p:txBody>
          <a:bodyPr wrap="none">
            <a:spAutoFit/>
          </a:bodyPr>
          <a:lstStyle/>
          <a:p>
            <a:pPr>
              <a:defRPr/>
            </a:pPr>
            <a:r>
              <a:rPr lang="en-US" sz="3200">
                <a:solidFill>
                  <a:schemeClr val="bg1"/>
                </a:solidFill>
                <a:latin typeface="Calibri"/>
              </a:rPr>
              <a:t>Code → </a:t>
            </a:r>
          </a:p>
        </p:txBody>
      </p:sp>
      <p:sp>
        <p:nvSpPr>
          <p:cNvPr id="7" name="Rectangle 6"/>
          <p:cNvSpPr/>
          <p:nvPr/>
        </p:nvSpPr>
        <p:spPr>
          <a:xfrm>
            <a:off x="2641524" y="5097766"/>
            <a:ext cx="1463862" cy="584775"/>
          </a:xfrm>
          <a:prstGeom prst="rect">
            <a:avLst/>
          </a:prstGeom>
        </p:spPr>
        <p:txBody>
          <a:bodyPr wrap="none">
            <a:spAutoFit/>
          </a:bodyPr>
          <a:lstStyle/>
          <a:p>
            <a:pPr>
              <a:defRPr/>
            </a:pPr>
            <a:r>
              <a:rPr lang="en-US" sz="3200">
                <a:solidFill>
                  <a:srgbClr val="FFFF00"/>
                </a:solidFill>
                <a:latin typeface="Calibri"/>
              </a:rPr>
              <a:t>Idea → </a:t>
            </a:r>
          </a:p>
        </p:txBody>
      </p:sp>
      <p:pic>
        <p:nvPicPr>
          <p:cNvPr id="10" name="tick-no circle" descr="http://www.clker.com/cliparts/j/p/l/D/8/K/green-tick-md.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9778487" y="3258301"/>
            <a:ext cx="457200" cy="4764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tick-no circle" descr="http://www.clker.com/cliparts/j/p/l/D/8/K/green-tick-md.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2030281" y="4001051"/>
            <a:ext cx="457200" cy="4764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tick-no circle" descr="http://www.clker.com/cliparts/j/p/l/D/8/K/green-tick-m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281" y="5092676"/>
            <a:ext cx="457200" cy="47645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Title 13"/>
          <p:cNvSpPr>
            <a:spLocks noGrp="1"/>
          </p:cNvSpPr>
          <p:nvPr>
            <p:ph type="title"/>
          </p:nvPr>
        </p:nvSpPr>
        <p:spPr/>
        <p:txBody>
          <a:bodyPr/>
          <a:lstStyle/>
          <a:p>
            <a:endParaRPr lang="en-US"/>
          </a:p>
        </p:txBody>
      </p:sp>
    </p:spTree>
    <p:extLst>
      <p:ext uri="{BB962C8B-B14F-4D97-AF65-F5344CB8AC3E}">
        <p14:creationId xmlns:p14="http://schemas.microsoft.com/office/powerpoint/2010/main" val="1408576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22" presetClass="entr" presetSubtype="8" fill="hold" nodeType="afterEffect">
                                  <p:stCondLst>
                                    <p:cond delay="25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21687" y="2931520"/>
            <a:ext cx="4011346" cy="3301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BC3FD3B-CF80-29E2-BCB1-426C6CC624F5}"/>
              </a:ext>
            </a:extLst>
          </p:cNvPr>
          <p:cNvGrpSpPr/>
          <p:nvPr/>
        </p:nvGrpSpPr>
        <p:grpSpPr>
          <a:xfrm>
            <a:off x="2252458" y="3598797"/>
            <a:ext cx="5869495" cy="3085227"/>
            <a:chOff x="2320552" y="3315573"/>
            <a:chExt cx="5869495" cy="3085227"/>
          </a:xfrm>
        </p:grpSpPr>
        <p:sp>
          <p:nvSpPr>
            <p:cNvPr id="4" name="Rectangular Callout 3"/>
            <p:cNvSpPr/>
            <p:nvPr/>
          </p:nvSpPr>
          <p:spPr>
            <a:xfrm>
              <a:off x="2320552" y="3315573"/>
              <a:ext cx="5869495" cy="3085227"/>
            </a:xfrm>
            <a:prstGeom prst="wedgeRectCallout">
              <a:avLst>
                <a:gd name="adj1" fmla="val -21716"/>
                <a:gd name="adj2" fmla="val -60747"/>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p:cNvSpPr/>
            <p:nvPr/>
          </p:nvSpPr>
          <p:spPr>
            <a:xfrm>
              <a:off x="2913051" y="3736309"/>
              <a:ext cx="1298309" cy="893460"/>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Flowchart: Magnetic Disk 5"/>
            <p:cNvSpPr/>
            <p:nvPr/>
          </p:nvSpPr>
          <p:spPr>
            <a:xfrm>
              <a:off x="6291444" y="3701409"/>
              <a:ext cx="1549594" cy="963261"/>
            </a:xfrm>
            <a:prstGeom prst="flowChartMagneticDisk">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Flowchart: Process 6"/>
            <p:cNvSpPr/>
            <p:nvPr/>
          </p:nvSpPr>
          <p:spPr>
            <a:xfrm>
              <a:off x="2913050" y="5167240"/>
              <a:ext cx="1298309" cy="893460"/>
            </a:xfrm>
            <a:prstGeom prst="flowChartProcess">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Flowchart: Process 7"/>
            <p:cNvSpPr/>
            <p:nvPr/>
          </p:nvSpPr>
          <p:spPr>
            <a:xfrm>
              <a:off x="4769772" y="3736309"/>
              <a:ext cx="963261" cy="2359292"/>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9" name="Left-Right Arrow 8"/>
            <p:cNvSpPr/>
            <p:nvPr/>
          </p:nvSpPr>
          <p:spPr>
            <a:xfrm>
              <a:off x="4267200" y="4078338"/>
              <a:ext cx="446730" cy="230345"/>
            </a:xfrm>
            <a:prstGeom prst="lef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Right Arrow 9"/>
            <p:cNvSpPr/>
            <p:nvPr/>
          </p:nvSpPr>
          <p:spPr>
            <a:xfrm>
              <a:off x="4274179" y="5383626"/>
              <a:ext cx="446730" cy="230345"/>
            </a:xfrm>
            <a:prstGeom prst="lef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Right Arrow 10"/>
            <p:cNvSpPr/>
            <p:nvPr/>
          </p:nvSpPr>
          <p:spPr>
            <a:xfrm>
              <a:off x="5767933" y="4078338"/>
              <a:ext cx="446730" cy="230345"/>
            </a:xfrm>
            <a:prstGeom prst="leftRightArrow">
              <a:avLst/>
            </a:prstGeom>
            <a:solidFill>
              <a:srgbClr val="C0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496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47928" y="260648"/>
            <a:ext cx="3240360" cy="531514"/>
          </a:xfrm>
        </p:spPr>
        <p:txBody>
          <a:bodyPr>
            <a:noAutofit/>
          </a:bodyPr>
          <a:lstStyle/>
          <a:p>
            <a:pPr algn="l"/>
            <a:r>
              <a:rPr lang="en-US" sz="4400"/>
              <a:t>experience</a:t>
            </a:r>
          </a:p>
        </p:txBody>
      </p:sp>
      <p:sp>
        <p:nvSpPr>
          <p:cNvPr id="8" name="Content Placeholder 7"/>
          <p:cNvSpPr>
            <a:spLocks noGrp="1"/>
          </p:cNvSpPr>
          <p:nvPr>
            <p:ph idx="1"/>
          </p:nvPr>
        </p:nvSpPr>
        <p:spPr>
          <a:xfrm>
            <a:off x="2423593" y="5088043"/>
            <a:ext cx="7794465" cy="1073011"/>
          </a:xfrm>
        </p:spPr>
        <p:txBody>
          <a:bodyPr>
            <a:normAutofit fontScale="92500" lnSpcReduction="10000"/>
          </a:bodyPr>
          <a:lstStyle/>
          <a:p>
            <a:pPr>
              <a:buNone/>
            </a:pPr>
            <a:r>
              <a:rPr lang="en-US" b="1">
                <a:latin typeface="+mj-lt"/>
                <a:ea typeface="+mj-ea"/>
                <a:cs typeface="+mj-cs"/>
              </a:rPr>
              <a:t>… is what you get </a:t>
            </a:r>
            <a:br>
              <a:rPr lang="en-US" b="1">
                <a:solidFill>
                  <a:srgbClr val="FFFF00"/>
                </a:solidFill>
                <a:latin typeface="+mj-lt"/>
                <a:ea typeface="+mj-ea"/>
                <a:cs typeface="+mj-cs"/>
              </a:rPr>
            </a:br>
            <a:r>
              <a:rPr lang="en-US" b="1">
                <a:latin typeface="+mj-lt"/>
                <a:ea typeface="+mj-ea"/>
                <a:cs typeface="+mj-cs"/>
              </a:rPr>
              <a:t>when you </a:t>
            </a:r>
            <a:r>
              <a:rPr lang="en-US" b="1">
                <a:solidFill>
                  <a:srgbClr val="FFFF00"/>
                </a:solidFill>
                <a:latin typeface="+mj-lt"/>
                <a:ea typeface="+mj-ea"/>
                <a:cs typeface="+mj-cs"/>
              </a:rPr>
              <a:t>didn’t get what you wanted.</a:t>
            </a:r>
          </a:p>
        </p:txBody>
      </p:sp>
      <p:pic>
        <p:nvPicPr>
          <p:cNvPr id="1135618" name="Picture 2" descr="http://www.dreamstime.com/sore-thumb-with-hammer-thumb5277476.jpg"/>
          <p:cNvPicPr>
            <a:picLocks noChangeAspect="1" noChangeArrowheads="1"/>
          </p:cNvPicPr>
          <p:nvPr/>
        </p:nvPicPr>
        <p:blipFill>
          <a:blip r:embed="rId3" cstate="print"/>
          <a:srcRect b="8000"/>
          <a:stretch>
            <a:fillRect/>
          </a:stretch>
        </p:blipFill>
        <p:spPr bwMode="auto">
          <a:xfrm>
            <a:off x="3791743" y="1196752"/>
            <a:ext cx="5322330" cy="3672408"/>
          </a:xfrm>
          <a:prstGeom prst="roundRect">
            <a:avLst>
              <a:gd name="adj" fmla="val 34186"/>
            </a:avLst>
          </a:prstGeom>
          <a:ln>
            <a:noFill/>
          </a:ln>
          <a:effectLst>
            <a:softEdge rad="112500"/>
          </a:effec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873EC82-359A-66F1-5313-2C6F0468228D}"/>
                  </a:ext>
                </a:extLst>
              </p14:cNvPr>
              <p14:cNvContentPartPr/>
              <p14:nvPr/>
            </p14:nvContentPartPr>
            <p14:xfrm>
              <a:off x="5556240" y="920160"/>
              <a:ext cx="2851560" cy="191880"/>
            </p14:xfrm>
          </p:contentPart>
        </mc:Choice>
        <mc:Fallback>
          <p:pic>
            <p:nvPicPr>
              <p:cNvPr id="2" name="Ink 1">
                <a:extLst>
                  <a:ext uri="{FF2B5EF4-FFF2-40B4-BE49-F238E27FC236}">
                    <a16:creationId xmlns:a16="http://schemas.microsoft.com/office/drawing/2014/main" id="{A873EC82-359A-66F1-5313-2C6F0468228D}"/>
                  </a:ext>
                </a:extLst>
              </p:cNvPr>
              <p:cNvPicPr/>
              <p:nvPr/>
            </p:nvPicPr>
            <p:blipFill>
              <a:blip r:embed="rId5"/>
              <a:stretch>
                <a:fillRect/>
              </a:stretch>
            </p:blipFill>
            <p:spPr>
              <a:xfrm>
                <a:off x="5546880" y="910800"/>
                <a:ext cx="2870280" cy="210600"/>
              </a:xfrm>
              <a:prstGeom prst="rect">
                <a:avLst/>
              </a:prstGeom>
            </p:spPr>
          </p:pic>
        </mc:Fallback>
      </mc:AlternateContent>
    </p:spTree>
    <p:extLst>
      <p:ext uri="{BB962C8B-B14F-4D97-AF65-F5344CB8AC3E}">
        <p14:creationId xmlns:p14="http://schemas.microsoft.com/office/powerpoint/2010/main" val="273366474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5618"/>
                                        </p:tgtEl>
                                        <p:attrNameLst>
                                          <p:attrName>style.visibility</p:attrName>
                                        </p:attrNameLst>
                                      </p:cBhvr>
                                      <p:to>
                                        <p:strVal val="visible"/>
                                      </p:to>
                                    </p:set>
                                    <p:animEffect transition="in" filter="fade">
                                      <p:cBhvr>
                                        <p:cTn id="10" dur="500"/>
                                        <p:tgtEl>
                                          <p:spTgt spid="1135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8128" y="1122218"/>
            <a:ext cx="8181109" cy="2554545"/>
          </a:xfrm>
          <a:prstGeom prst="rect">
            <a:avLst/>
          </a:prstGeom>
        </p:spPr>
        <p:txBody>
          <a:bodyPr wrap="square">
            <a:spAutoFit/>
          </a:bodyPr>
          <a:lstStyle/>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p:txBody>
      </p:sp>
      <p:sp>
        <p:nvSpPr>
          <p:cNvPr id="12" name="Title 2"/>
          <p:cNvSpPr>
            <a:spLocks noGrp="1"/>
          </p:cNvSpPr>
          <p:nvPr>
            <p:ph type="title"/>
          </p:nvPr>
        </p:nvSpPr>
        <p:spPr>
          <a:xfrm>
            <a:off x="5447928" y="260648"/>
            <a:ext cx="3240360" cy="531514"/>
          </a:xfrm>
        </p:spPr>
        <p:txBody>
          <a:bodyPr>
            <a:noAutofit/>
          </a:bodyPr>
          <a:lstStyle/>
          <a:p>
            <a:pPr algn="l"/>
            <a:r>
              <a:rPr lang="en-US" sz="4400"/>
              <a:t>experience</a:t>
            </a:r>
          </a:p>
        </p:txBody>
      </p:sp>
      <p:sp>
        <p:nvSpPr>
          <p:cNvPr id="8" name="Content Placeholder 7"/>
          <p:cNvSpPr>
            <a:spLocks noGrp="1"/>
          </p:cNvSpPr>
          <p:nvPr>
            <p:ph idx="1"/>
          </p:nvPr>
        </p:nvSpPr>
        <p:spPr>
          <a:xfrm>
            <a:off x="1919185" y="5088043"/>
            <a:ext cx="8298873" cy="1073011"/>
          </a:xfrm>
        </p:spPr>
        <p:txBody>
          <a:bodyPr>
            <a:normAutofit/>
          </a:bodyPr>
          <a:lstStyle/>
          <a:p>
            <a:pPr algn="r">
              <a:buNone/>
            </a:pPr>
            <a:r>
              <a:rPr lang="en-US" b="1">
                <a:solidFill>
                  <a:srgbClr val="FFFF00"/>
                </a:solidFill>
                <a:latin typeface="+mj-lt"/>
                <a:ea typeface="+mj-ea"/>
                <a:cs typeface="+mj-cs"/>
              </a:rPr>
              <a:t>… is valuable.</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40009"/>
          <a:stretch/>
        </p:blipFill>
        <p:spPr bwMode="auto">
          <a:xfrm>
            <a:off x="1550505" y="1298578"/>
            <a:ext cx="9089609" cy="342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44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p:tgtEl>
                                          <p:spTgt spid="1027"/>
                                        </p:tgtEl>
                                        <p:attrNameLst>
                                          <p:attrName>ppt_x</p:attrName>
                                        </p:attrNameLst>
                                      </p:cBhvr>
                                      <p:tavLst>
                                        <p:tav tm="0">
                                          <p:val>
                                            <p:strVal val="#ppt_x-#ppt_w*1.125000"/>
                                          </p:val>
                                        </p:tav>
                                        <p:tav tm="100000">
                                          <p:val>
                                            <p:strVal val="#ppt_x"/>
                                          </p:val>
                                        </p:tav>
                                      </p:tavLst>
                                    </p:anim>
                                    <p:animEffect transition="in" filter="wipe(right)">
                                      <p:cBhvr>
                                        <p:cTn id="8" dur="500"/>
                                        <p:tgtEl>
                                          <p:spTgt spid="1027"/>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88128" y="1122218"/>
            <a:ext cx="8181109" cy="2554545"/>
          </a:xfrm>
          <a:prstGeom prst="rect">
            <a:avLst/>
          </a:prstGeom>
        </p:spPr>
        <p:txBody>
          <a:bodyPr wrap="square">
            <a:spAutoFit/>
          </a:bodyPr>
          <a:lstStyle/>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a:p>
            <a:pPr>
              <a:defRPr/>
            </a:pPr>
            <a:endParaRPr lang="en-US" sz="3200">
              <a:solidFill>
                <a:prstClr val="black"/>
              </a:solidFill>
              <a:latin typeface="Calibri"/>
            </a:endParaRPr>
          </a:p>
        </p:txBody>
      </p:sp>
      <p:sp>
        <p:nvSpPr>
          <p:cNvPr id="12" name="Title 2"/>
          <p:cNvSpPr>
            <a:spLocks noGrp="1"/>
          </p:cNvSpPr>
          <p:nvPr>
            <p:ph type="title"/>
          </p:nvPr>
        </p:nvSpPr>
        <p:spPr>
          <a:xfrm>
            <a:off x="5447928" y="260648"/>
            <a:ext cx="3240360" cy="531514"/>
          </a:xfrm>
        </p:spPr>
        <p:txBody>
          <a:bodyPr>
            <a:noAutofit/>
          </a:bodyPr>
          <a:lstStyle/>
          <a:p>
            <a:pPr algn="l"/>
            <a:r>
              <a:rPr lang="en-US" sz="4400"/>
              <a:t>experience</a:t>
            </a:r>
          </a:p>
        </p:txBody>
      </p:sp>
      <p:sp>
        <p:nvSpPr>
          <p:cNvPr id="8" name="Content Placeholder 7"/>
          <p:cNvSpPr>
            <a:spLocks noGrp="1"/>
          </p:cNvSpPr>
          <p:nvPr>
            <p:ph idx="1"/>
          </p:nvPr>
        </p:nvSpPr>
        <p:spPr>
          <a:xfrm>
            <a:off x="1919185" y="5088043"/>
            <a:ext cx="8298873" cy="1073011"/>
          </a:xfrm>
        </p:spPr>
        <p:txBody>
          <a:bodyPr>
            <a:normAutofit/>
          </a:bodyPr>
          <a:lstStyle/>
          <a:p>
            <a:pPr algn="r">
              <a:buNone/>
            </a:pPr>
            <a:r>
              <a:rPr lang="en-US" b="1">
                <a:solidFill>
                  <a:srgbClr val="FFFF00"/>
                </a:solidFill>
                <a:latin typeface="+mj-lt"/>
                <a:ea typeface="+mj-ea"/>
                <a:cs typeface="+mj-cs"/>
              </a:rPr>
              <a:t>… is too costly.</a:t>
            </a:r>
          </a:p>
        </p:txBody>
      </p:sp>
      <p:grpSp>
        <p:nvGrpSpPr>
          <p:cNvPr id="2" name="Group 9"/>
          <p:cNvGrpSpPr/>
          <p:nvPr/>
        </p:nvGrpSpPr>
        <p:grpSpPr>
          <a:xfrm>
            <a:off x="251515" y="1417925"/>
            <a:ext cx="11654334" cy="3156859"/>
            <a:chOff x="-2242422" y="1023937"/>
            <a:chExt cx="11654334" cy="3156859"/>
          </a:xfrm>
        </p:grpSpPr>
        <p:pic>
          <p:nvPicPr>
            <p:cNvPr id="3074" name="Picture 2"/>
            <p:cNvPicPr>
              <a:picLocks noChangeAspect="1" noChangeArrowheads="1"/>
            </p:cNvPicPr>
            <p:nvPr/>
          </p:nvPicPr>
          <p:blipFill>
            <a:blip r:embed="rId3" cstate="print"/>
            <a:srcRect/>
            <a:stretch>
              <a:fillRect/>
            </a:stretch>
          </p:blipFill>
          <p:spPr bwMode="auto">
            <a:xfrm>
              <a:off x="725713" y="1031196"/>
              <a:ext cx="2786743" cy="31496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3657600" y="1031195"/>
              <a:ext cx="2786140" cy="3148919"/>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6625772" y="1023937"/>
              <a:ext cx="2786140" cy="3148919"/>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2242422" y="1023938"/>
              <a:ext cx="2786140" cy="3148919"/>
            </a:xfrm>
            <a:prstGeom prst="rect">
              <a:avLst/>
            </a:prstGeom>
            <a:noFill/>
            <a:ln w="9525">
              <a:noFill/>
              <a:miter lim="800000"/>
              <a:headEnd/>
              <a:tailEnd/>
            </a:ln>
          </p:spPr>
        </p:pic>
      </p:grpSp>
      <p:sp>
        <p:nvSpPr>
          <p:cNvPr id="13" name="Title 2"/>
          <p:cNvSpPr txBox="1">
            <a:spLocks/>
          </p:cNvSpPr>
          <p:nvPr/>
        </p:nvSpPr>
        <p:spPr>
          <a:xfrm>
            <a:off x="2567608" y="260648"/>
            <a:ext cx="2835278" cy="531514"/>
          </a:xfrm>
          <a:prstGeom prst="rect">
            <a:avLst/>
          </a:prstGeom>
          <a:effectLst/>
        </p:spPr>
        <p:txBody>
          <a:bodyPr vert="horz" lIns="91440" tIns="45720" rIns="91440" bIns="45720" rtlCol="0" anchor="ctr">
            <a:normAutofit fontScale="82500" lnSpcReduction="20000"/>
          </a:bodyPr>
          <a:lstStyle/>
          <a:p>
            <a:pPr>
              <a:spcBef>
                <a:spcPct val="0"/>
              </a:spcBef>
              <a:defRPr/>
            </a:pPr>
            <a:r>
              <a:rPr lang="en-US" sz="4000" b="1">
                <a:solidFill>
                  <a:prstClr val="white">
                    <a:lumMod val="85000"/>
                  </a:prstClr>
                </a:solidFill>
                <a:latin typeface="Calibri"/>
              </a:rPr>
              <a:t>Learning from</a:t>
            </a:r>
          </a:p>
        </p:txBody>
      </p:sp>
    </p:spTree>
    <p:extLst>
      <p:ext uri="{BB962C8B-B14F-4D97-AF65-F5344CB8AC3E}">
        <p14:creationId xmlns:p14="http://schemas.microsoft.com/office/powerpoint/2010/main" val="236215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a:spLocks noGrp="1"/>
          </p:cNvSpPr>
          <p:nvPr>
            <p:ph type="title"/>
          </p:nvPr>
        </p:nvSpPr>
        <p:spPr>
          <a:xfrm>
            <a:off x="5447928" y="260648"/>
            <a:ext cx="3240360" cy="531514"/>
          </a:xfrm>
        </p:spPr>
        <p:txBody>
          <a:bodyPr>
            <a:noAutofit/>
          </a:bodyPr>
          <a:lstStyle/>
          <a:p>
            <a:pPr algn="l"/>
            <a:r>
              <a:rPr lang="en-US" sz="4400"/>
              <a:t>experience</a:t>
            </a:r>
          </a:p>
        </p:txBody>
      </p:sp>
      <p:sp>
        <p:nvSpPr>
          <p:cNvPr id="13" name="Title 2"/>
          <p:cNvSpPr txBox="1">
            <a:spLocks/>
          </p:cNvSpPr>
          <p:nvPr/>
        </p:nvSpPr>
        <p:spPr>
          <a:xfrm>
            <a:off x="2567608" y="260648"/>
            <a:ext cx="2835278" cy="531514"/>
          </a:xfrm>
          <a:prstGeom prst="rect">
            <a:avLst/>
          </a:prstGeom>
          <a:effectLst/>
        </p:spPr>
        <p:txBody>
          <a:bodyPr vert="horz" lIns="91440" tIns="45720" rIns="91440" bIns="45720" rtlCol="0" anchor="ctr">
            <a:normAutofit fontScale="82500" lnSpcReduction="20000"/>
          </a:bodyPr>
          <a:lstStyle/>
          <a:p>
            <a:pPr>
              <a:spcBef>
                <a:spcPct val="0"/>
              </a:spcBef>
              <a:defRPr/>
            </a:pPr>
            <a:r>
              <a:rPr lang="en-US" sz="4000" b="1">
                <a:solidFill>
                  <a:prstClr val="white">
                    <a:lumMod val="85000"/>
                  </a:prstClr>
                </a:solidFill>
                <a:latin typeface="Calibri"/>
              </a:rPr>
              <a:t>Learning from</a:t>
            </a:r>
          </a:p>
        </p:txBody>
      </p:sp>
      <p:pic>
        <p:nvPicPr>
          <p:cNvPr id="14" name="Picture 2" descr="D:\MyMisc\Funny\image009.jpg"/>
          <p:cNvPicPr>
            <a:picLocks noChangeAspect="1" noChangeArrowheads="1"/>
          </p:cNvPicPr>
          <p:nvPr/>
        </p:nvPicPr>
        <p:blipFill>
          <a:blip r:embed="rId3" cstate="print"/>
          <a:srcRect/>
          <a:stretch>
            <a:fillRect/>
          </a:stretch>
        </p:blipFill>
        <p:spPr bwMode="auto">
          <a:xfrm>
            <a:off x="2133600" y="1447800"/>
            <a:ext cx="5943600" cy="4398264"/>
          </a:xfrm>
          <a:prstGeom prst="rect">
            <a:avLst/>
          </a:prstGeom>
          <a:ln>
            <a:noFill/>
          </a:ln>
          <a:effectLst>
            <a:softEdge rad="112500"/>
          </a:effectLst>
        </p:spPr>
      </p:pic>
      <p:sp>
        <p:nvSpPr>
          <p:cNvPr id="15" name="Title 2"/>
          <p:cNvSpPr txBox="1">
            <a:spLocks/>
          </p:cNvSpPr>
          <p:nvPr/>
        </p:nvSpPr>
        <p:spPr>
          <a:xfrm>
            <a:off x="6415680" y="4573913"/>
            <a:ext cx="5588000" cy="2119085"/>
          </a:xfrm>
          <a:prstGeom prst="cloudCallout">
            <a:avLst>
              <a:gd name="adj1" fmla="val -39972"/>
              <a:gd name="adj2" fmla="val -88287"/>
            </a:avLst>
          </a:prstGeom>
          <a:solidFill>
            <a:schemeClr val="bg1"/>
          </a:solidFill>
          <a:ln w="57150">
            <a:solidFill>
              <a:srgbClr val="C00000"/>
            </a:solidFill>
          </a:ln>
          <a:effectLst>
            <a:outerShdw blurRad="50800" dist="38100" dir="16200000" rotWithShape="0">
              <a:prstClr val="black">
                <a:alpha val="40000"/>
              </a:prstClr>
            </a:outerShdw>
          </a:effectLst>
        </p:spPr>
        <p:txBody>
          <a:bodyPr vert="horz" lIns="87273" tIns="43637" rIns="87273" bIns="43637" rtlCol="0" anchor="ctr">
            <a:noAutofit/>
          </a:bodyPr>
          <a:lstStyle/>
          <a:p>
            <a:pPr defTabSz="872733">
              <a:spcBef>
                <a:spcPct val="0"/>
              </a:spcBef>
              <a:defRPr/>
            </a:pPr>
            <a:r>
              <a:rPr lang="en-US" sz="3200">
                <a:solidFill>
                  <a:srgbClr val="F79646">
                    <a:lumMod val="75000"/>
                  </a:srgbClr>
                </a:solidFill>
                <a:latin typeface="Calibri"/>
              </a:rPr>
              <a:t>Note to self: never volunteer to be the headstand guy</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180880" y="55800"/>
              <a:ext cx="1234800" cy="788040"/>
            </p14:xfrm>
          </p:contentPart>
        </mc:Choice>
        <mc:Fallback xmlns="">
          <p:pic>
            <p:nvPicPr>
              <p:cNvPr id="4" name="Ink 3"/>
              <p:cNvPicPr/>
              <p:nvPr/>
            </p:nvPicPr>
            <p:blipFill>
              <a:blip r:embed="rId5"/>
              <a:stretch>
                <a:fillRect/>
              </a:stretch>
            </p:blipFill>
            <p:spPr>
              <a:xfrm>
                <a:off x="5161800" y="36720"/>
                <a:ext cx="1272600" cy="825840"/>
              </a:xfrm>
              <a:prstGeom prst="rect">
                <a:avLst/>
              </a:prstGeom>
            </p:spPr>
          </p:pic>
        </mc:Fallback>
      </mc:AlternateContent>
    </p:spTree>
    <p:extLst>
      <p:ext uri="{BB962C8B-B14F-4D97-AF65-F5344CB8AC3E}">
        <p14:creationId xmlns:p14="http://schemas.microsoft.com/office/powerpoint/2010/main" val="319651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362201" y="304800"/>
            <a:ext cx="7655255" cy="1077218"/>
          </a:xfrm>
          <a:prstGeom prst="rect">
            <a:avLst/>
          </a:prstGeom>
          <a:noFill/>
        </p:spPr>
        <p:txBody>
          <a:bodyPr wrap="square" rtlCol="0">
            <a:spAutoFit/>
          </a:bodyPr>
          <a:lstStyle/>
          <a:p>
            <a:pPr marL="1350963" indent="-1350963" algn="ctr">
              <a:defRPr/>
            </a:pPr>
            <a:r>
              <a:rPr lang="en-SG" sz="3200" b="1">
                <a:solidFill>
                  <a:prstClr val="white"/>
                </a:solidFill>
                <a:latin typeface="Calibri"/>
              </a:rPr>
              <a:t>Gems of Wisdom: </a:t>
            </a:r>
          </a:p>
          <a:p>
            <a:pPr marL="1350963" indent="-1350963" algn="ctr">
              <a:defRPr/>
            </a:pPr>
            <a:r>
              <a:rPr lang="en-SG" sz="3200" b="1">
                <a:solidFill>
                  <a:srgbClr val="FFFF00"/>
                </a:solidFill>
                <a:latin typeface="Calibri"/>
              </a:rPr>
              <a:t>Software</a:t>
            </a:r>
            <a:r>
              <a:rPr lang="en-SG" sz="3200" b="1">
                <a:solidFill>
                  <a:prstClr val="white"/>
                </a:solidFill>
                <a:latin typeface="Calibri"/>
              </a:rPr>
              <a:t> </a:t>
            </a:r>
            <a:r>
              <a:rPr lang="en-SG" sz="3200" b="1">
                <a:solidFill>
                  <a:srgbClr val="FFFF00"/>
                </a:solidFill>
                <a:latin typeface="Calibri"/>
              </a:rPr>
              <a:t>Engineering Principles.</a:t>
            </a:r>
            <a:r>
              <a:rPr lang="en-US" sz="3200">
                <a:solidFill>
                  <a:prstClr val="white">
                    <a:lumMod val="85000"/>
                  </a:prstClr>
                </a:solidFill>
                <a:latin typeface="Calibri"/>
              </a:rPr>
              <a:t>   </a:t>
            </a:r>
            <a:endParaRPr lang="en-SG" sz="3200" b="1">
              <a:solidFill>
                <a:srgbClr val="FFFF00"/>
              </a:solidFill>
              <a:latin typeface="Calibri"/>
            </a:endParaRPr>
          </a:p>
        </p:txBody>
      </p:sp>
      <p:pic>
        <p:nvPicPr>
          <p:cNvPr id="5" name="Picture 5"/>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39" b="100000" l="0" r="99851">
                        <a14:backgroundMark x1="37220" y1="74583" x2="36771" y2="73750"/>
                        <a14:backgroundMark x1="42750" y1="74167" x2="41555" y2="73194"/>
                        <a14:backgroundMark x1="31241" y1="75694" x2="30643" y2="76528"/>
                        <a14:backgroundMark x1="86099" y1="37083" x2="86099" y2="37083"/>
                        <a14:backgroundMark x1="44694" y1="8611" x2="45441" y2="9444"/>
                      </a14:backgroundRemoval>
                    </a14:imgEffect>
                  </a14:imgLayer>
                </a14:imgProps>
              </a:ext>
            </a:extLst>
          </a:blip>
          <a:srcRect l="-4975" t="-5363" r="-4202" b="-4485"/>
          <a:stretch/>
        </p:blipFill>
        <p:spPr bwMode="auto">
          <a:xfrm>
            <a:off x="3785527" y="1490627"/>
            <a:ext cx="3871166" cy="4191442"/>
          </a:xfrm>
          <a:prstGeom prst="rect">
            <a:avLst/>
          </a:prstGeom>
          <a:noFill/>
          <a:ln>
            <a:noFill/>
          </a:ln>
          <a:effectLst>
            <a:outerShdw blurRad="63500" sx="102000" sy="102000" algn="ctr" rotWithShape="0">
              <a:prstClr val="black">
                <a:alpha val="40000"/>
              </a:prstClr>
            </a:outerShdw>
          </a:effectLst>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7DCA53EA-3CC3-CBB9-57AC-D1B3B758E411}"/>
                  </a:ext>
                </a:extLst>
              </p14:cNvPr>
              <p14:cNvContentPartPr/>
              <p14:nvPr/>
            </p14:nvContentPartPr>
            <p14:xfrm>
              <a:off x="7182000" y="1383840"/>
              <a:ext cx="1733760" cy="33120"/>
            </p14:xfrm>
          </p:contentPart>
        </mc:Choice>
        <mc:Fallback>
          <p:pic>
            <p:nvPicPr>
              <p:cNvPr id="2" name="Ink 1">
                <a:extLst>
                  <a:ext uri="{FF2B5EF4-FFF2-40B4-BE49-F238E27FC236}">
                    <a16:creationId xmlns:a16="http://schemas.microsoft.com/office/drawing/2014/main" id="{7DCA53EA-3CC3-CBB9-57AC-D1B3B758E411}"/>
                  </a:ext>
                </a:extLst>
              </p:cNvPr>
              <p:cNvPicPr/>
              <p:nvPr/>
            </p:nvPicPr>
            <p:blipFill>
              <a:blip r:embed="rId6"/>
              <a:stretch>
                <a:fillRect/>
              </a:stretch>
            </p:blipFill>
            <p:spPr>
              <a:xfrm>
                <a:off x="7172640" y="1374480"/>
                <a:ext cx="1752480" cy="51840"/>
              </a:xfrm>
              <a:prstGeom prst="rect">
                <a:avLst/>
              </a:prstGeom>
            </p:spPr>
          </p:pic>
        </mc:Fallback>
      </mc:AlternateContent>
    </p:spTree>
    <p:extLst>
      <p:ext uri="{BB962C8B-B14F-4D97-AF65-F5344CB8AC3E}">
        <p14:creationId xmlns:p14="http://schemas.microsoft.com/office/powerpoint/2010/main" val="230919891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274639"/>
            <a:ext cx="8229600" cy="816483"/>
          </a:xfrm>
        </p:spPr>
        <p:txBody>
          <a:bodyPr/>
          <a:lstStyle/>
          <a:p>
            <a:pPr algn="l"/>
            <a:r>
              <a:rPr lang="en-US" u="sng"/>
              <a:t>Design</a:t>
            </a:r>
            <a:r>
              <a:rPr lang="en-US"/>
              <a:t> Principles</a:t>
            </a:r>
          </a:p>
        </p:txBody>
      </p:sp>
      <p:sp>
        <p:nvSpPr>
          <p:cNvPr id="3" name="Content Placeholder 2"/>
          <p:cNvSpPr>
            <a:spLocks noGrp="1"/>
          </p:cNvSpPr>
          <p:nvPr>
            <p:ph idx="1"/>
          </p:nvPr>
        </p:nvSpPr>
        <p:spPr>
          <a:xfrm>
            <a:off x="1981200" y="1229498"/>
            <a:ext cx="8229600" cy="4525963"/>
          </a:xfrm>
        </p:spPr>
        <p:txBody>
          <a:bodyPr>
            <a:noAutofit/>
          </a:bodyPr>
          <a:lstStyle/>
          <a:p>
            <a:pPr marL="571500" indent="-571500">
              <a:buFont typeface="Wingdings" panose="05000000000000000000" pitchFamily="2" charset="2"/>
              <a:buChar char="q"/>
            </a:pPr>
            <a:r>
              <a:rPr lang="en-US" sz="2400" b="1" err="1">
                <a:solidFill>
                  <a:srgbClr val="FFFF00"/>
                </a:solidFill>
              </a:rPr>
              <a:t>SoC</a:t>
            </a:r>
            <a:r>
              <a:rPr lang="en-US" sz="2400"/>
              <a:t>: Separation of Concerns</a:t>
            </a:r>
          </a:p>
          <a:p>
            <a:pPr marL="571500" indent="-571500">
              <a:buFont typeface="Wingdings" panose="05000000000000000000" pitchFamily="2" charset="2"/>
              <a:buChar char="q"/>
            </a:pPr>
            <a:r>
              <a:rPr lang="en-US" sz="2400" b="1" err="1">
                <a:solidFill>
                  <a:srgbClr val="FFFF00"/>
                </a:solidFill>
              </a:rPr>
              <a:t>LoD</a:t>
            </a:r>
            <a:r>
              <a:rPr lang="en-US" sz="2400"/>
              <a:t>: Law of Demeter</a:t>
            </a:r>
          </a:p>
          <a:p>
            <a:pPr marL="571500" indent="-571500">
              <a:buFont typeface="Wingdings" panose="05000000000000000000" pitchFamily="2" charset="2"/>
              <a:buChar char="q"/>
            </a:pPr>
            <a:r>
              <a:rPr lang="en-US" sz="2400" b="1">
                <a:solidFill>
                  <a:srgbClr val="FFFF00"/>
                </a:solidFill>
              </a:rPr>
              <a:t>SOLID</a:t>
            </a:r>
            <a:r>
              <a:rPr lang="en-US" sz="2400"/>
              <a:t> Principles</a:t>
            </a:r>
          </a:p>
          <a:p>
            <a:pPr marL="971550" lvl="1" indent="-571500">
              <a:buFont typeface="Wingdings" panose="05000000000000000000" pitchFamily="2" charset="2"/>
              <a:buChar char="q"/>
            </a:pPr>
            <a:r>
              <a:rPr lang="en-US" sz="2400">
                <a:solidFill>
                  <a:srgbClr val="FFFF00"/>
                </a:solidFill>
              </a:rPr>
              <a:t>S</a:t>
            </a:r>
            <a:r>
              <a:rPr lang="en-US" sz="2400"/>
              <a:t>RP – Single Responsibility Principle</a:t>
            </a:r>
          </a:p>
          <a:p>
            <a:pPr marL="971550" lvl="1" indent="-571500">
              <a:buFont typeface="Wingdings" panose="05000000000000000000" pitchFamily="2" charset="2"/>
              <a:buChar char="q"/>
            </a:pPr>
            <a:r>
              <a:rPr lang="en-US" sz="2400">
                <a:solidFill>
                  <a:srgbClr val="FFFF00"/>
                </a:solidFill>
              </a:rPr>
              <a:t>O</a:t>
            </a:r>
            <a:r>
              <a:rPr lang="en-US" sz="2400"/>
              <a:t>CP – Open-Closed Principle</a:t>
            </a:r>
          </a:p>
          <a:p>
            <a:pPr marL="971550" lvl="1" indent="-571500">
              <a:buFont typeface="Wingdings" panose="05000000000000000000" pitchFamily="2" charset="2"/>
              <a:buChar char="q"/>
            </a:pPr>
            <a:r>
              <a:rPr lang="en-US" sz="2400">
                <a:solidFill>
                  <a:srgbClr val="FFFF00"/>
                </a:solidFill>
              </a:rPr>
              <a:t>L</a:t>
            </a:r>
            <a:r>
              <a:rPr lang="en-US" sz="2400"/>
              <a:t>SP – </a:t>
            </a:r>
            <a:r>
              <a:rPr lang="en-US" sz="2400" err="1"/>
              <a:t>Liskov</a:t>
            </a:r>
            <a:r>
              <a:rPr lang="en-US" sz="2400"/>
              <a:t> Substitution Problem</a:t>
            </a:r>
          </a:p>
          <a:p>
            <a:pPr marL="971550" lvl="1" indent="-571500">
              <a:buFont typeface="Wingdings" panose="05000000000000000000" pitchFamily="2" charset="2"/>
              <a:buChar char="q"/>
            </a:pPr>
            <a:r>
              <a:rPr lang="en-US" sz="2400">
                <a:solidFill>
                  <a:srgbClr val="FFFF00"/>
                </a:solidFill>
              </a:rPr>
              <a:t>I</a:t>
            </a:r>
            <a:r>
              <a:rPr lang="en-US" sz="2400"/>
              <a:t>SP – Interface Segregation Principle</a:t>
            </a:r>
          </a:p>
          <a:p>
            <a:pPr marL="971550" lvl="1" indent="-571500">
              <a:buFont typeface="Wingdings" panose="05000000000000000000" pitchFamily="2" charset="2"/>
              <a:buChar char="q"/>
            </a:pPr>
            <a:r>
              <a:rPr lang="en-US" sz="2400">
                <a:solidFill>
                  <a:srgbClr val="FFFF00"/>
                </a:solidFill>
              </a:rPr>
              <a:t>D</a:t>
            </a:r>
            <a:r>
              <a:rPr lang="en-US" sz="2400"/>
              <a:t>IP – Dependency Inversion Principle</a:t>
            </a:r>
          </a:p>
          <a:p>
            <a:pPr marL="571500" indent="-571500">
              <a:buFont typeface="Wingdings" panose="05000000000000000000" pitchFamily="2" charset="2"/>
              <a:buChar char="q"/>
            </a:pPr>
            <a:r>
              <a:rPr lang="en-US" sz="2400">
                <a:solidFill>
                  <a:srgbClr val="FFFF00"/>
                </a:solidFill>
              </a:rPr>
              <a:t>DRY</a:t>
            </a:r>
            <a:r>
              <a:rPr lang="en-US" sz="2400"/>
              <a:t>: Don’t Repeat Yourself</a:t>
            </a:r>
          </a:p>
          <a:p>
            <a:pPr marL="571500" indent="-571500">
              <a:buFont typeface="Wingdings" panose="05000000000000000000" pitchFamily="2" charset="2"/>
              <a:buChar char="q"/>
            </a:pPr>
            <a:r>
              <a:rPr lang="en-US" sz="2400">
                <a:solidFill>
                  <a:srgbClr val="FFFF00"/>
                </a:solidFill>
              </a:rPr>
              <a:t>YAGNI</a:t>
            </a:r>
            <a:r>
              <a:rPr lang="en-US" sz="2400"/>
              <a:t>: You Aren’t </a:t>
            </a:r>
            <a:r>
              <a:rPr lang="en-US" sz="2400" err="1"/>
              <a:t>Gonna</a:t>
            </a:r>
            <a:r>
              <a:rPr lang="en-US" sz="2400"/>
              <a:t> Need It!</a:t>
            </a:r>
          </a:p>
        </p:txBody>
      </p:sp>
      <p:pic>
        <p:nvPicPr>
          <p:cNvPr id="4" name="tick-no circle" descr="http://www.clker.com/cliparts/j/p/l/D/8/K/green-tick-md.png"/>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37572" y="2510898"/>
            <a:ext cx="283885" cy="295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tick-no circle" descr="http://www.clker.com/cliparts/j/p/l/D/8/K/green-tick-md.png"/>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37573" y="2962893"/>
            <a:ext cx="283885" cy="295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tick-no circle" descr="http://www.clker.com/cliparts/j/p/l/D/8/K/green-tick-md.png"/>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37573" y="3397107"/>
            <a:ext cx="283885" cy="295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524000" y="3896498"/>
            <a:ext cx="914400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0" name="tick-no circle" descr="http://www.clker.com/cliparts/j/p/l/D/8/K/green-tick-md.png"/>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138037" y="1641806"/>
            <a:ext cx="283885" cy="295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tick-no circle" descr="http://www.clker.com/cliparts/j/p/l/D/8/K/green-tick-md.png"/>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138036" y="1205878"/>
            <a:ext cx="283885" cy="295838"/>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itle 4"/>
          <p:cNvSpPr txBox="1">
            <a:spLocks/>
          </p:cNvSpPr>
          <p:nvPr/>
        </p:nvSpPr>
        <p:spPr>
          <a:xfrm>
            <a:off x="1952625" y="5715000"/>
            <a:ext cx="8229600" cy="1143000"/>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r">
              <a:defRPr/>
            </a:pPr>
            <a:r>
              <a:rPr lang="en-US" sz="3200" b="0">
                <a:latin typeface="Calibri"/>
              </a:rPr>
              <a:t>There are other types of principles too ...</a:t>
            </a:r>
          </a:p>
        </p:txBody>
      </p:sp>
      <p:pic>
        <p:nvPicPr>
          <p:cNvPr id="2" name="Picture 1">
            <a:extLst>
              <a:ext uri="{FF2B5EF4-FFF2-40B4-BE49-F238E27FC236}">
                <a16:creationId xmlns:a16="http://schemas.microsoft.com/office/drawing/2014/main" id="{EF51A937-2424-4584-8F54-7D5C2DE64C91}"/>
              </a:ext>
            </a:extLst>
          </p:cNvPr>
          <p:cNvPicPr>
            <a:picLocks noChangeAspect="1"/>
          </p:cNvPicPr>
          <p:nvPr/>
        </p:nvPicPr>
        <p:blipFill>
          <a:blip r:embed="rId5"/>
          <a:stretch>
            <a:fillRect/>
          </a:stretch>
        </p:blipFill>
        <p:spPr>
          <a:xfrm>
            <a:off x="7643747" y="1078730"/>
            <a:ext cx="5000081" cy="3160174"/>
          </a:xfrm>
          <a:prstGeom prst="roundRect">
            <a:avLst>
              <a:gd name="adj" fmla="val 4771"/>
            </a:avLst>
          </a:prstGeom>
          <a:effectLst>
            <a:innerShdw blurRad="114300">
              <a:prstClr val="black"/>
            </a:innerShdw>
          </a:effectLst>
        </p:spPr>
      </p:pic>
      <p:sp>
        <p:nvSpPr>
          <p:cNvPr id="13" name="Rounded Rectangular Callout 6"/>
          <p:cNvSpPr/>
          <p:nvPr/>
        </p:nvSpPr>
        <p:spPr>
          <a:xfrm>
            <a:off x="6803490" y="510702"/>
            <a:ext cx="3378735" cy="695176"/>
          </a:xfrm>
          <a:prstGeom prst="wedgeRoundRectCallout">
            <a:avLst>
              <a:gd name="adj1" fmla="val -78490"/>
              <a:gd name="adj2" fmla="val -24500"/>
              <a:gd name="adj3" fmla="val 16667"/>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build on top of the three fundamental design concepts: …</a:t>
            </a:r>
          </a:p>
        </p:txBody>
      </p:sp>
    </p:spTree>
    <p:extLst>
      <p:ext uri="{BB962C8B-B14F-4D97-AF65-F5344CB8AC3E}">
        <p14:creationId xmlns:p14="http://schemas.microsoft.com/office/powerpoint/2010/main" val="4851698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7.computerhistory.org/is/image/CHM/102657020-03-01?$re-zoomed$"/>
          <p:cNvPicPr>
            <a:picLocks noChangeAspect="1" noChangeArrowheads="1"/>
          </p:cNvPicPr>
          <p:nvPr/>
        </p:nvPicPr>
        <p:blipFill rotWithShape="1">
          <a:blip r:embed="rId3">
            <a:extLst>
              <a:ext uri="{28A0092B-C50C-407E-A947-70E740481C1C}">
                <a14:useLocalDpi xmlns:a14="http://schemas.microsoft.com/office/drawing/2010/main" val="0"/>
              </a:ext>
            </a:extLst>
          </a:blip>
          <a:srcRect l="19158" t="1556" r="20500" b="2222"/>
          <a:stretch/>
        </p:blipFill>
        <p:spPr bwMode="auto">
          <a:xfrm>
            <a:off x="3275798" y="106680"/>
            <a:ext cx="5517682" cy="6598920"/>
          </a:xfrm>
          <a:prstGeom prst="roundRect">
            <a:avLst>
              <a:gd name="adj" fmla="val 9898"/>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385560" y="2958840"/>
            <a:ext cx="2377800" cy="111240"/>
            <a:chOff x="1861560" y="2958840"/>
            <a:chExt cx="2377800" cy="111240"/>
          </a:xfrm>
        </p:grpSpPr>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68040" y="2978280"/>
                <a:ext cx="496800" cy="6840"/>
              </p14:xfrm>
            </p:contentPart>
          </mc:Choice>
          <mc:Fallback xmlns="">
            <p:pic>
              <p:nvPicPr>
                <p:cNvPr id="2" name="Ink 1"/>
                <p:cNvPicPr/>
                <p:nvPr/>
              </p:nvPicPr>
              <p:blipFill>
                <a:blip r:embed="rId5"/>
                <a:stretch>
                  <a:fillRect/>
                </a:stretch>
              </p:blipFill>
              <p:spPr>
                <a:xfrm>
                  <a:off x="1852200" y="2914920"/>
                  <a:ext cx="528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861560" y="3063240"/>
                <a:ext cx="431280" cy="6840"/>
              </p14:xfrm>
            </p:contentPart>
          </mc:Choice>
          <mc:Fallback xmlns="">
            <p:pic>
              <p:nvPicPr>
                <p:cNvPr id="3" name="Ink 2"/>
                <p:cNvPicPr/>
                <p:nvPr/>
              </p:nvPicPr>
              <p:blipFill>
                <a:blip r:embed="rId7"/>
                <a:stretch>
                  <a:fillRect/>
                </a:stretch>
              </p:blipFill>
              <p:spPr>
                <a:xfrm>
                  <a:off x="1845720" y="2999880"/>
                  <a:ext cx="462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3318120" y="2958840"/>
                <a:ext cx="875520" cy="6840"/>
              </p14:xfrm>
            </p:contentPart>
          </mc:Choice>
          <mc:Fallback xmlns="">
            <p:pic>
              <p:nvPicPr>
                <p:cNvPr id="4" name="Ink 3"/>
                <p:cNvPicPr/>
                <p:nvPr/>
              </p:nvPicPr>
              <p:blipFill>
                <a:blip r:embed="rId9"/>
                <a:stretch>
                  <a:fillRect/>
                </a:stretch>
              </p:blipFill>
              <p:spPr>
                <a:xfrm>
                  <a:off x="3302280" y="2895480"/>
                  <a:ext cx="906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3696840" y="3050280"/>
                <a:ext cx="542520" cy="6840"/>
              </p14:xfrm>
            </p:contentPart>
          </mc:Choice>
          <mc:Fallback xmlns="">
            <p:pic>
              <p:nvPicPr>
                <p:cNvPr id="5" name="Ink 4"/>
                <p:cNvPicPr/>
                <p:nvPr/>
              </p:nvPicPr>
              <p:blipFill>
                <a:blip r:embed="rId11"/>
                <a:stretch>
                  <a:fillRect/>
                </a:stretch>
              </p:blipFill>
              <p:spPr>
                <a:xfrm>
                  <a:off x="3681000" y="2986920"/>
                  <a:ext cx="5738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3324600" y="3056760"/>
                <a:ext cx="424800" cy="13320"/>
              </p14:xfrm>
            </p:contentPart>
          </mc:Choice>
          <mc:Fallback xmlns="">
            <p:pic>
              <p:nvPicPr>
                <p:cNvPr id="6" name="Ink 5"/>
                <p:cNvPicPr/>
                <p:nvPr/>
              </p:nvPicPr>
              <p:blipFill>
                <a:blip r:embed="rId13"/>
                <a:stretch>
                  <a:fillRect/>
                </a:stretch>
              </p:blipFill>
              <p:spPr>
                <a:xfrm>
                  <a:off x="3308760" y="2993400"/>
                  <a:ext cx="456120" cy="140040"/>
                </a:xfrm>
                <a:prstGeom prst="rect">
                  <a:avLst/>
                </a:prstGeom>
              </p:spPr>
            </p:pic>
          </mc:Fallback>
        </mc:AlternateContent>
      </p:grpSp>
    </p:spTree>
    <p:extLst>
      <p:ext uri="{BB962C8B-B14F-4D97-AF65-F5344CB8AC3E}">
        <p14:creationId xmlns:p14="http://schemas.microsoft.com/office/powerpoint/2010/main" val="302419398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www.seas.harvard.edu/news-events/publications/images/Fred-Brooks.jpg/image_large"/>
          <p:cNvPicPr>
            <a:picLocks noChangeAspect="1" noChangeArrowheads="1"/>
          </p:cNvPicPr>
          <p:nvPr/>
        </p:nvPicPr>
        <p:blipFill rotWithShape="1">
          <a:blip r:embed="rId4">
            <a:extLst>
              <a:ext uri="{28A0092B-C50C-407E-A947-70E740481C1C}">
                <a14:useLocalDpi xmlns:a14="http://schemas.microsoft.com/office/drawing/2010/main" val="0"/>
              </a:ext>
            </a:extLst>
          </a:blip>
          <a:srcRect l="23246" r="24974"/>
          <a:stretch/>
        </p:blipFill>
        <p:spPr bwMode="auto">
          <a:xfrm>
            <a:off x="2380680" y="339487"/>
            <a:ext cx="3581400" cy="3742621"/>
          </a:xfrm>
          <a:prstGeom prst="roundRect">
            <a:avLst>
              <a:gd name="adj" fmla="val 9898"/>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1843782" y="4057234"/>
            <a:ext cx="8763000" cy="1985159"/>
          </a:xfrm>
          <a:prstGeom prst="rect">
            <a:avLst/>
          </a:prstGeom>
        </p:spPr>
        <p:txBody>
          <a:bodyPr wrap="square">
            <a:spAutoFit/>
          </a:bodyPr>
          <a:lstStyle/>
          <a:p>
            <a:pPr>
              <a:defRPr/>
            </a:pPr>
            <a:r>
              <a:rPr lang="en-SG" b="1" err="1">
                <a:solidFill>
                  <a:srgbClr val="FFFF00"/>
                </a:solidFill>
                <a:latin typeface="Calibri"/>
              </a:rPr>
              <a:t>Brooks's</a:t>
            </a:r>
            <a:r>
              <a:rPr lang="en-SG" b="1">
                <a:solidFill>
                  <a:srgbClr val="FFFF00"/>
                </a:solidFill>
                <a:latin typeface="Calibri"/>
              </a:rPr>
              <a:t> law : </a:t>
            </a:r>
          </a:p>
          <a:p>
            <a:pPr marL="457200" indent="-457200">
              <a:spcAft>
                <a:spcPts val="600"/>
              </a:spcAft>
              <a:buSzPct val="140000"/>
              <a:buFont typeface="Courier New" panose="02070309020205020404" pitchFamily="49" charset="0"/>
              <a:buChar char="o"/>
              <a:defRPr/>
            </a:pPr>
            <a:r>
              <a:rPr lang="en-SG">
                <a:solidFill>
                  <a:schemeClr val="bg1"/>
                </a:solidFill>
                <a:latin typeface="Calibri"/>
              </a:rPr>
              <a:t>Adding manpower to a late software project makes it later.</a:t>
            </a:r>
          </a:p>
          <a:p>
            <a:pPr marL="457200" indent="-457200">
              <a:spcAft>
                <a:spcPts val="600"/>
              </a:spcAft>
              <a:buSzPct val="140000"/>
              <a:buFont typeface="Courier New" panose="02070309020205020404" pitchFamily="49" charset="0"/>
              <a:buChar char="o"/>
              <a:defRPr/>
            </a:pPr>
            <a:r>
              <a:rPr lang="en-SG">
                <a:solidFill>
                  <a:schemeClr val="bg1"/>
                </a:solidFill>
              </a:rPr>
              <a:t>Plan to throw one (implementation) away; you will, anyhow.</a:t>
            </a:r>
          </a:p>
          <a:p>
            <a:pPr marL="457200" indent="-457200">
              <a:spcAft>
                <a:spcPts val="600"/>
              </a:spcAft>
              <a:buSzPct val="140000"/>
              <a:buFont typeface="Courier New" panose="02070309020205020404" pitchFamily="49" charset="0"/>
              <a:buChar char="o"/>
              <a:defRPr/>
            </a:pPr>
            <a:r>
              <a:rPr lang="en-SG">
                <a:solidFill>
                  <a:schemeClr val="bg1"/>
                </a:solidFill>
              </a:rPr>
              <a:t>The second system is the most dangerous system that an architect ever designs.</a:t>
            </a:r>
            <a:endParaRPr lang="en-SG">
              <a:solidFill>
                <a:schemeClr val="bg1"/>
              </a:solidFill>
              <a:latin typeface="Calibri"/>
            </a:endParaRPr>
          </a:p>
          <a:p>
            <a:pPr marL="457200" indent="-457200">
              <a:spcAft>
                <a:spcPts val="600"/>
              </a:spcAft>
              <a:buSzPct val="140000"/>
              <a:buFont typeface="Courier New" panose="02070309020205020404" pitchFamily="49" charset="0"/>
              <a:buChar char="o"/>
              <a:defRPr/>
            </a:pPr>
            <a:r>
              <a:rPr lang="en-SG">
                <a:solidFill>
                  <a:schemeClr val="bg1"/>
                </a:solidFill>
              </a:rPr>
              <a:t>The bearing of a child takes nine months, no matter how many women are assigned. Many software tasks have this characteristic too ...</a:t>
            </a:r>
            <a:endParaRPr lang="en-SG">
              <a:solidFill>
                <a:schemeClr val="bg1"/>
              </a:solidFill>
              <a:latin typeface="Calibri"/>
            </a:endParaRPr>
          </a:p>
        </p:txBody>
      </p:sp>
      <p:pic>
        <p:nvPicPr>
          <p:cNvPr id="11" name="Picture 10"/>
          <p:cNvPicPr>
            <a:picLocks noChangeAspect="1" noChangeArrowheads="1"/>
          </p:cNvPicPr>
          <p:nvPr/>
        </p:nvPicPr>
        <p:blipFill>
          <a:blip r:embed="rId5" cstate="print"/>
          <a:srcRect/>
          <a:stretch>
            <a:fillRect/>
          </a:stretch>
        </p:blipFill>
        <p:spPr bwMode="auto">
          <a:xfrm rot="324118">
            <a:off x="6752272" y="451348"/>
            <a:ext cx="2344997" cy="357106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2" name="TextBox 11"/>
          <p:cNvSpPr txBox="1"/>
          <p:nvPr/>
        </p:nvSpPr>
        <p:spPr>
          <a:xfrm>
            <a:off x="2648857" y="3493697"/>
            <a:ext cx="2946400" cy="369332"/>
          </a:xfrm>
          <a:prstGeom prst="rect">
            <a:avLst/>
          </a:prstGeom>
          <a:solidFill>
            <a:schemeClr val="tx1">
              <a:alpha val="67000"/>
            </a:schemeClr>
          </a:solidFill>
        </p:spPr>
        <p:txBody>
          <a:bodyPr wrap="square" rtlCol="0">
            <a:spAutoFit/>
          </a:bodyPr>
          <a:lstStyle/>
          <a:p>
            <a:pPr algn="ctr">
              <a:defRPr/>
            </a:pPr>
            <a:r>
              <a:rPr lang="en-US">
                <a:solidFill>
                  <a:prstClr val="white"/>
                </a:solidFill>
                <a:latin typeface="Calibri"/>
              </a:rPr>
              <a:t>Prof.  Fred Brooks, Jr.</a:t>
            </a:r>
            <a:endParaRPr lang="en-SG">
              <a:solidFill>
                <a:prstClr val="white"/>
              </a:solidFill>
              <a:latin typeface="Calibri"/>
            </a:endParaRP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6FCFF3CC-6A42-02F5-84BA-DA4F263D984F}"/>
                  </a:ext>
                </a:extLst>
              </p14:cNvPr>
              <p14:cNvContentPartPr/>
              <p14:nvPr/>
            </p14:nvContentPartPr>
            <p14:xfrm>
              <a:off x="1873080" y="4419720"/>
              <a:ext cx="292680" cy="235080"/>
            </p14:xfrm>
          </p:contentPart>
        </mc:Choice>
        <mc:Fallback>
          <p:pic>
            <p:nvPicPr>
              <p:cNvPr id="2" name="Ink 1">
                <a:extLst>
                  <a:ext uri="{FF2B5EF4-FFF2-40B4-BE49-F238E27FC236}">
                    <a16:creationId xmlns:a16="http://schemas.microsoft.com/office/drawing/2014/main" id="{6FCFF3CC-6A42-02F5-84BA-DA4F263D984F}"/>
                  </a:ext>
                </a:extLst>
              </p:cNvPr>
              <p:cNvPicPr/>
              <p:nvPr/>
            </p:nvPicPr>
            <p:blipFill>
              <a:blip r:embed="rId7"/>
              <a:stretch>
                <a:fillRect/>
              </a:stretch>
            </p:blipFill>
            <p:spPr>
              <a:xfrm>
                <a:off x="1863720" y="4410360"/>
                <a:ext cx="311400" cy="253800"/>
              </a:xfrm>
              <a:prstGeom prst="rect">
                <a:avLst/>
              </a:prstGeom>
            </p:spPr>
          </p:pic>
        </mc:Fallback>
      </mc:AlternateContent>
    </p:spTree>
    <p:extLst>
      <p:ext uri="{BB962C8B-B14F-4D97-AF65-F5344CB8AC3E}">
        <p14:creationId xmlns:p14="http://schemas.microsoft.com/office/powerpoint/2010/main" val="3559867386"/>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ontent Placeholder 2"/>
          <p:cNvSpPr txBox="1">
            <a:spLocks/>
          </p:cNvSpPr>
          <p:nvPr/>
        </p:nvSpPr>
        <p:spPr>
          <a:xfrm>
            <a:off x="7239000" y="3252994"/>
            <a:ext cx="2971800" cy="1806655"/>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mj-lt"/>
              <a:buAutoNum type="romanLcPeriod"/>
            </a:pPr>
            <a:r>
              <a:rPr lang="en-US" sz="2000">
                <a:solidFill>
                  <a:schemeClr val="bg1"/>
                </a:solidFill>
              </a:rPr>
              <a:t>0%</a:t>
            </a:r>
          </a:p>
          <a:p>
            <a:pPr marL="571500" indent="-571500">
              <a:buFont typeface="+mj-lt"/>
              <a:buAutoNum type="romanLcPeriod"/>
            </a:pPr>
            <a:r>
              <a:rPr lang="en-US" sz="2000">
                <a:solidFill>
                  <a:schemeClr val="bg1"/>
                </a:solidFill>
              </a:rPr>
              <a:t>about 50%</a:t>
            </a:r>
          </a:p>
          <a:p>
            <a:pPr marL="571500" indent="-571500">
              <a:buFont typeface="+mj-lt"/>
              <a:buAutoNum type="romanLcPeriod"/>
            </a:pPr>
            <a:r>
              <a:rPr lang="en-US" sz="2000">
                <a:solidFill>
                  <a:schemeClr val="bg1"/>
                </a:solidFill>
              </a:rPr>
              <a:t>about 80%</a:t>
            </a:r>
          </a:p>
          <a:p>
            <a:pPr marL="571500" indent="-571500">
              <a:buFont typeface="+mj-lt"/>
              <a:buAutoNum type="romanLcPeriod"/>
            </a:pPr>
            <a:r>
              <a:rPr lang="en-US" sz="2000">
                <a:solidFill>
                  <a:schemeClr val="bg1"/>
                </a:solidFill>
              </a:rPr>
              <a:t>100%</a:t>
            </a:r>
          </a:p>
        </p:txBody>
      </p:sp>
      <p:graphicFrame>
        <p:nvGraphicFramePr>
          <p:cNvPr id="47" name="Table 4"/>
          <p:cNvGraphicFramePr>
            <a:graphicFrameLocks noGrp="1"/>
          </p:cNvGraphicFramePr>
          <p:nvPr>
            <p:extLst>
              <p:ext uri="{D42A27DB-BD31-4B8C-83A1-F6EECF244321}">
                <p14:modId xmlns:p14="http://schemas.microsoft.com/office/powerpoint/2010/main" val="653295708"/>
              </p:ext>
            </p:extLst>
          </p:nvPr>
        </p:nvGraphicFramePr>
        <p:xfrm>
          <a:off x="7239000" y="1138377"/>
          <a:ext cx="3088640" cy="20218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0000"/>
                    </a:ext>
                  </a:extLst>
                </a:gridCol>
                <a:gridCol w="1412240">
                  <a:extLst>
                    <a:ext uri="{9D8B030D-6E8A-4147-A177-3AD203B41FA5}">
                      <a16:colId xmlns:a16="http://schemas.microsoft.com/office/drawing/2014/main" val="20001"/>
                    </a:ext>
                  </a:extLst>
                </a:gridCol>
              </a:tblGrid>
              <a:tr h="370840">
                <a:tc>
                  <a:txBody>
                    <a:bodyPr/>
                    <a:lstStyle/>
                    <a:p>
                      <a:r>
                        <a:rPr lang="en-US"/>
                        <a:t>Test input</a:t>
                      </a:r>
                      <a:endParaRPr lang="en-SG"/>
                    </a:p>
                  </a:txBody>
                  <a:tcPr/>
                </a:tc>
                <a:tc>
                  <a:txBody>
                    <a:bodyPr/>
                    <a:lstStyle/>
                    <a:p>
                      <a:r>
                        <a:rPr lang="en-US"/>
                        <a:t>Expected</a:t>
                      </a:r>
                      <a:endParaRPr lang="en-SG"/>
                    </a:p>
                  </a:txBody>
                  <a:tcPr/>
                </a:tc>
                <a:extLst>
                  <a:ext uri="{0D108BD9-81ED-4DB2-BD59-A6C34878D82A}">
                    <a16:rowId xmlns:a16="http://schemas.microsoft.com/office/drawing/2014/main" val="10000"/>
                  </a:ext>
                </a:extLst>
              </a:tr>
              <a:tr h="370840">
                <a:tc>
                  <a:txBody>
                    <a:bodyPr/>
                    <a:lstStyle/>
                    <a:p>
                      <a:pPr algn="r"/>
                      <a:r>
                        <a:rPr lang="en-US">
                          <a:solidFill>
                            <a:srgbClr val="00B050"/>
                          </a:solidFill>
                        </a:rPr>
                        <a:t>“new</a:t>
                      </a:r>
                      <a:r>
                        <a:rPr lang="en-US" baseline="0">
                          <a:solidFill>
                            <a:srgbClr val="00B050"/>
                          </a:solidFill>
                        </a:rPr>
                        <a:t> guy”</a:t>
                      </a:r>
                      <a:r>
                        <a:rPr lang="en-US" baseline="0">
                          <a:solidFill>
                            <a:schemeClr val="tx1"/>
                          </a:solidFill>
                        </a:rPr>
                        <a:t>,</a:t>
                      </a:r>
                      <a:r>
                        <a:rPr lang="en-US" baseline="0">
                          <a:solidFill>
                            <a:srgbClr val="00B050"/>
                          </a:solidFill>
                        </a:rPr>
                        <a:t>  0</a:t>
                      </a:r>
                      <a:endParaRPr lang="en-SG">
                        <a:solidFill>
                          <a:srgbClr val="00B050"/>
                        </a:solidFill>
                      </a:endParaRPr>
                    </a:p>
                  </a:txBody>
                  <a:tcPr/>
                </a:tc>
                <a:tc>
                  <a:txBody>
                    <a:bodyPr/>
                    <a:lstStyle/>
                    <a:p>
                      <a:r>
                        <a:rPr lang="en-US">
                          <a:solidFill>
                            <a:srgbClr val="00B050"/>
                          </a:solidFill>
                        </a:rPr>
                        <a:t>success</a:t>
                      </a:r>
                      <a:endParaRPr lang="en-SG">
                        <a:solidFill>
                          <a:srgbClr val="00B050"/>
                        </a:solidFill>
                      </a:endParaRPr>
                    </a:p>
                  </a:txBody>
                  <a:tcPr/>
                </a:tc>
                <a:extLst>
                  <a:ext uri="{0D108BD9-81ED-4DB2-BD59-A6C34878D82A}">
                    <a16:rowId xmlns:a16="http://schemas.microsoft.com/office/drawing/2014/main" val="10001"/>
                  </a:ext>
                </a:extLst>
              </a:tr>
              <a:tr h="370840">
                <a:tc>
                  <a:txBody>
                    <a:bodyPr/>
                    <a:lstStyle/>
                    <a:p>
                      <a:pPr algn="r"/>
                      <a:r>
                        <a:rPr lang="en-US">
                          <a:solidFill>
                            <a:srgbClr val="C00000"/>
                          </a:solidFill>
                        </a:rPr>
                        <a:t>null </a:t>
                      </a:r>
                      <a:r>
                        <a:rPr lang="en-US">
                          <a:solidFill>
                            <a:schemeClr val="tx1"/>
                          </a:solidFill>
                        </a:rPr>
                        <a:t>,</a:t>
                      </a:r>
                      <a:r>
                        <a:rPr lang="en-US" baseline="0">
                          <a:solidFill>
                            <a:srgbClr val="C00000"/>
                          </a:solidFill>
                        </a:rPr>
                        <a:t> </a:t>
                      </a:r>
                      <a:r>
                        <a:rPr lang="en-US" baseline="0">
                          <a:solidFill>
                            <a:srgbClr val="00B050"/>
                          </a:solidFill>
                        </a:rPr>
                        <a:t>-3</a:t>
                      </a:r>
                      <a:endParaRPr lang="en-SG">
                        <a:solidFill>
                          <a:srgbClr val="00B050"/>
                        </a:solidFill>
                      </a:endParaRPr>
                    </a:p>
                  </a:txBody>
                  <a:tcPr/>
                </a:tc>
                <a:tc>
                  <a:txBody>
                    <a:bodyPr/>
                    <a:lstStyle/>
                    <a:p>
                      <a:r>
                        <a:rPr lang="en-US">
                          <a:solidFill>
                            <a:srgbClr val="C00000"/>
                          </a:solidFill>
                        </a:rPr>
                        <a:t>Name invalid</a:t>
                      </a:r>
                      <a:r>
                        <a:rPr lang="en-US" baseline="0">
                          <a:solidFill>
                            <a:srgbClr val="C00000"/>
                          </a:solidFill>
                        </a:rPr>
                        <a:t> -&gt; </a:t>
                      </a:r>
                      <a:r>
                        <a:rPr lang="en-US">
                          <a:solidFill>
                            <a:srgbClr val="C00000"/>
                          </a:solidFill>
                        </a:rPr>
                        <a:t>exception</a:t>
                      </a:r>
                    </a:p>
                  </a:txBody>
                  <a:tcPr/>
                </a:tc>
                <a:extLst>
                  <a:ext uri="{0D108BD9-81ED-4DB2-BD59-A6C34878D82A}">
                    <a16:rowId xmlns:a16="http://schemas.microsoft.com/office/drawing/2014/main" val="10002"/>
                  </a:ext>
                </a:extLst>
              </a:tr>
              <a:tr h="370840">
                <a:tc>
                  <a:txBody>
                    <a:bodyPr/>
                    <a:lstStyle/>
                    <a:p>
                      <a:pPr algn="r"/>
                      <a:r>
                        <a:rPr lang="en-US">
                          <a:solidFill>
                            <a:srgbClr val="C00000"/>
                          </a:solidFill>
                        </a:rPr>
                        <a:t>“”</a:t>
                      </a:r>
                      <a:r>
                        <a:rPr lang="en-US">
                          <a:solidFill>
                            <a:schemeClr val="tx1"/>
                          </a:solidFill>
                        </a:rPr>
                        <a:t>, </a:t>
                      </a:r>
                      <a:r>
                        <a:rPr lang="en-US" baseline="0">
                          <a:solidFill>
                            <a:srgbClr val="C00000"/>
                          </a:solidFill>
                        </a:rPr>
                        <a:t> </a:t>
                      </a:r>
                      <a:r>
                        <a:rPr lang="en-US" baseline="0">
                          <a:solidFill>
                            <a:srgbClr val="00B050"/>
                          </a:solidFill>
                        </a:rPr>
                        <a:t>5</a:t>
                      </a:r>
                      <a:endParaRPr lang="en-SG">
                        <a:solidFill>
                          <a:srgbClr val="00B050"/>
                        </a:solidFill>
                      </a:endParaRPr>
                    </a:p>
                  </a:txBody>
                  <a:tcPr/>
                </a:tc>
                <a:tc>
                  <a:txBody>
                    <a:bodyPr/>
                    <a:lstStyle/>
                    <a:p>
                      <a:r>
                        <a:rPr lang="en-US">
                          <a:solidFill>
                            <a:srgbClr val="C00000"/>
                          </a:solidFill>
                        </a:rPr>
                        <a:t>Name invalid</a:t>
                      </a:r>
                      <a:r>
                        <a:rPr lang="en-US" baseline="0">
                          <a:solidFill>
                            <a:srgbClr val="C00000"/>
                          </a:solidFill>
                        </a:rPr>
                        <a:t> -&gt; </a:t>
                      </a:r>
                      <a:r>
                        <a:rPr lang="en-US">
                          <a:solidFill>
                            <a:srgbClr val="C00000"/>
                          </a:solidFill>
                        </a:rPr>
                        <a:t>exception</a:t>
                      </a:r>
                      <a:endParaRPr lang="en-SG">
                        <a:solidFill>
                          <a:srgbClr val="C00000"/>
                        </a:solidFill>
                      </a:endParaRPr>
                    </a:p>
                  </a:txBody>
                  <a:tcPr/>
                </a:tc>
                <a:extLst>
                  <a:ext uri="{0D108BD9-81ED-4DB2-BD59-A6C34878D82A}">
                    <a16:rowId xmlns:a16="http://schemas.microsoft.com/office/drawing/2014/main" val="10003"/>
                  </a:ext>
                </a:extLst>
              </a:tr>
            </a:tbl>
          </a:graphicData>
        </a:graphic>
      </p:graphicFrame>
      <p:pic>
        <p:nvPicPr>
          <p:cNvPr id="4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9667"/>
          <a:stretch/>
        </p:blipFill>
        <p:spPr bwMode="auto">
          <a:xfrm>
            <a:off x="1760622" y="1097737"/>
            <a:ext cx="5010842" cy="3886200"/>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 name="Rectangle 20"/>
          <p:cNvSpPr/>
          <p:nvPr/>
        </p:nvSpPr>
        <p:spPr>
          <a:xfrm>
            <a:off x="1866902" y="2126804"/>
            <a:ext cx="619069" cy="18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a:solidFill>
                  <a:schemeClr val="tx1"/>
                </a:solidFill>
                <a:latin typeface="Courier New" panose="02070309020205020404" pitchFamily="49" charset="0"/>
                <a:cs typeface="Courier New" panose="02070309020205020404" pitchFamily="49" charset="0"/>
              </a:rPr>
              <a:t>public</a:t>
            </a:r>
          </a:p>
        </p:txBody>
      </p:sp>
      <p:sp>
        <p:nvSpPr>
          <p:cNvPr id="59" name="Title 1"/>
          <p:cNvSpPr txBox="1">
            <a:spLocks/>
          </p:cNvSpPr>
          <p:nvPr/>
        </p:nvSpPr>
        <p:spPr>
          <a:xfrm>
            <a:off x="1760622" y="274649"/>
            <a:ext cx="8509272" cy="445945"/>
          </a:xfrm>
          <a:prstGeom prst="rect">
            <a:avLst/>
          </a:prstGeom>
        </p:spPr>
        <p:txBody>
          <a:bodyPr>
            <a:noAutofit/>
          </a:bodyPr>
          <a:lst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a:lstStyle>
          <a:p>
            <a:pPr algn="l"/>
            <a:r>
              <a:rPr lang="en-US" sz="2000" b="0">
                <a:solidFill>
                  <a:schemeClr val="bg1"/>
                </a:solidFill>
              </a:rPr>
              <a:t>Estimate the </a:t>
            </a:r>
            <a:r>
              <a:rPr lang="en-US" sz="2000" b="0">
                <a:solidFill>
                  <a:srgbClr val="FFFF00"/>
                </a:solidFill>
              </a:rPr>
              <a:t>statement coverage </a:t>
            </a:r>
            <a:r>
              <a:rPr lang="en-US" sz="2000" b="0">
                <a:solidFill>
                  <a:schemeClr val="bg1"/>
                </a:solidFill>
              </a:rPr>
              <a:t>of this method for these three test cases.</a:t>
            </a:r>
            <a:endParaRPr lang="en-SG" sz="2000" b="0">
              <a:solidFill>
                <a:schemeClr val="bg1"/>
              </a:solidFill>
            </a:endParaRPr>
          </a:p>
        </p:txBody>
      </p:sp>
      <p:sp>
        <p:nvSpPr>
          <p:cNvPr id="2" name="TextBox 1">
            <a:extLst>
              <a:ext uri="{FF2B5EF4-FFF2-40B4-BE49-F238E27FC236}">
                <a16:creationId xmlns:a16="http://schemas.microsoft.com/office/drawing/2014/main" id="{46FD1F09-CECC-430C-AA14-EF4E60244A35}"/>
              </a:ext>
            </a:extLst>
          </p:cNvPr>
          <p:cNvSpPr txBox="1"/>
          <p:nvPr/>
        </p:nvSpPr>
        <p:spPr>
          <a:xfrm>
            <a:off x="462225" y="626363"/>
            <a:ext cx="271305" cy="461665"/>
          </a:xfrm>
          <a:prstGeom prst="rect">
            <a:avLst/>
          </a:prstGeom>
          <a:noFill/>
        </p:spPr>
        <p:txBody>
          <a:bodyPr wrap="square" rtlCol="0">
            <a:spAutoFit/>
          </a:bodyPr>
          <a:lstStyle/>
          <a:p>
            <a:r>
              <a:rPr lang="en-US" sz="2400" b="1">
                <a:solidFill>
                  <a:srgbClr val="FF0000"/>
                </a:solidFill>
              </a:rPr>
              <a:t>1</a:t>
            </a:r>
            <a:endParaRPr lang="en-SG" sz="2400" b="1">
              <a:solidFill>
                <a:srgbClr val="FF0000"/>
              </a:solidFill>
            </a:endParaRPr>
          </a:p>
        </p:txBody>
      </p:sp>
      <p:sp>
        <p:nvSpPr>
          <p:cNvPr id="8" name="TextBox 1">
            <a:extLst>
              <a:ext uri="{FF2B5EF4-FFF2-40B4-BE49-F238E27FC236}">
                <a16:creationId xmlns:a16="http://schemas.microsoft.com/office/drawing/2014/main" id="{0C2D2457-D118-40FD-8EE6-E114E3857555}"/>
              </a:ext>
            </a:extLst>
          </p:cNvPr>
          <p:cNvSpPr txBox="1"/>
          <p:nvPr/>
        </p:nvSpPr>
        <p:spPr>
          <a:xfrm>
            <a:off x="1760622" y="5361080"/>
            <a:ext cx="8567018" cy="954107"/>
          </a:xfrm>
          <a:prstGeom prst="rect">
            <a:avLst/>
          </a:prstGeom>
          <a:solidFill>
            <a:schemeClr val="tx1"/>
          </a:solidFill>
        </p:spPr>
        <p:txBody>
          <a:bodyPr wrap="square" rtlCol="0">
            <a:spAutoFit/>
          </a:bodyPr>
          <a:lstStyle/>
          <a:p>
            <a:r>
              <a:rPr lang="en-US" sz="2000">
                <a:solidFill>
                  <a:srgbClr val="FFFF00"/>
                </a:solidFill>
                <a:latin typeface="+mj-lt"/>
              </a:rPr>
              <a:t>Measuring coverage in this case makes us wonder, </a:t>
            </a:r>
            <a:br>
              <a:rPr lang="en-US" sz="2000">
                <a:solidFill>
                  <a:srgbClr val="FFFF00"/>
                </a:solidFill>
                <a:latin typeface="+mj-lt"/>
              </a:rPr>
            </a:br>
            <a:r>
              <a:rPr lang="en-US">
                <a:solidFill>
                  <a:schemeClr val="bg1"/>
                </a:solidFill>
                <a:latin typeface="+mj-lt"/>
              </a:rPr>
              <a:t>* Should we add more test cases, cover statement 4?</a:t>
            </a:r>
          </a:p>
          <a:p>
            <a:r>
              <a:rPr lang="en-US">
                <a:solidFill>
                  <a:schemeClr val="bg1"/>
                </a:solidFill>
                <a:latin typeface="+mj-lt"/>
              </a:rPr>
              <a:t>* Should we reconsider the 3</a:t>
            </a:r>
            <a:r>
              <a:rPr lang="en-US" baseline="30000">
                <a:solidFill>
                  <a:schemeClr val="bg1"/>
                </a:solidFill>
                <a:latin typeface="+mj-lt"/>
              </a:rPr>
              <a:t>rd</a:t>
            </a:r>
            <a:r>
              <a:rPr lang="en-US">
                <a:solidFill>
                  <a:schemeClr val="bg1"/>
                </a:solidFill>
                <a:latin typeface="+mj-lt"/>
              </a:rPr>
              <a:t> test case?</a:t>
            </a:r>
          </a:p>
        </p:txBody>
      </p:sp>
      <p:sp>
        <p:nvSpPr>
          <p:cNvPr id="9" name="Flowchart: Connector 6">
            <a:extLst>
              <a:ext uri="{FF2B5EF4-FFF2-40B4-BE49-F238E27FC236}">
                <a16:creationId xmlns:a16="http://schemas.microsoft.com/office/drawing/2014/main" id="{377C8FD5-E3D1-4B0C-88C7-3AF835C23971}"/>
              </a:ext>
            </a:extLst>
          </p:cNvPr>
          <p:cNvSpPr/>
          <p:nvPr/>
        </p:nvSpPr>
        <p:spPr>
          <a:xfrm>
            <a:off x="1646322" y="2762105"/>
            <a:ext cx="228600" cy="228600"/>
          </a:xfrm>
          <a:prstGeom prst="flowChartConnector">
            <a:avLst/>
          </a:prstGeom>
          <a:solidFill>
            <a:schemeClr val="bg1">
              <a:lumMod val="50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1</a:t>
            </a:r>
            <a:endParaRPr lang="en-SG">
              <a:solidFill>
                <a:prstClr val="white"/>
              </a:solidFill>
              <a:latin typeface="Calibri"/>
            </a:endParaRPr>
          </a:p>
        </p:txBody>
      </p:sp>
      <p:sp>
        <p:nvSpPr>
          <p:cNvPr id="10" name="Flowchart: Connector 7">
            <a:extLst>
              <a:ext uri="{FF2B5EF4-FFF2-40B4-BE49-F238E27FC236}">
                <a16:creationId xmlns:a16="http://schemas.microsoft.com/office/drawing/2014/main" id="{DCABF71D-60EF-4D55-9AAA-2364FFB01799}"/>
              </a:ext>
            </a:extLst>
          </p:cNvPr>
          <p:cNvSpPr/>
          <p:nvPr/>
        </p:nvSpPr>
        <p:spPr>
          <a:xfrm>
            <a:off x="1646322" y="3024393"/>
            <a:ext cx="228600" cy="228600"/>
          </a:xfrm>
          <a:prstGeom prst="flowChartConnector">
            <a:avLst/>
          </a:prstGeom>
          <a:solidFill>
            <a:schemeClr val="bg1">
              <a:lumMod val="50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2</a:t>
            </a:r>
            <a:endParaRPr lang="en-SG">
              <a:solidFill>
                <a:prstClr val="white"/>
              </a:solidFill>
              <a:latin typeface="Calibri"/>
            </a:endParaRPr>
          </a:p>
        </p:txBody>
      </p:sp>
      <p:sp>
        <p:nvSpPr>
          <p:cNvPr id="11" name="Flowchart: Connector 8">
            <a:extLst>
              <a:ext uri="{FF2B5EF4-FFF2-40B4-BE49-F238E27FC236}">
                <a16:creationId xmlns:a16="http://schemas.microsoft.com/office/drawing/2014/main" id="{8B6DFE26-10EF-4965-9E12-99725B231AB7}"/>
              </a:ext>
            </a:extLst>
          </p:cNvPr>
          <p:cNvSpPr/>
          <p:nvPr/>
        </p:nvSpPr>
        <p:spPr>
          <a:xfrm>
            <a:off x="1646322" y="3654849"/>
            <a:ext cx="228600" cy="228600"/>
          </a:xfrm>
          <a:prstGeom prst="flowChartConnector">
            <a:avLst/>
          </a:prstGeom>
          <a:solidFill>
            <a:schemeClr val="bg1">
              <a:lumMod val="50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3</a:t>
            </a:r>
            <a:endParaRPr lang="en-SG">
              <a:solidFill>
                <a:prstClr val="white"/>
              </a:solidFill>
              <a:latin typeface="Calibri"/>
            </a:endParaRPr>
          </a:p>
        </p:txBody>
      </p:sp>
      <p:sp>
        <p:nvSpPr>
          <p:cNvPr id="12" name="Flowchart: Connector 9">
            <a:extLst>
              <a:ext uri="{FF2B5EF4-FFF2-40B4-BE49-F238E27FC236}">
                <a16:creationId xmlns:a16="http://schemas.microsoft.com/office/drawing/2014/main" id="{D5A0170C-B0B7-4EB7-AF66-F52BEB448ADD}"/>
              </a:ext>
            </a:extLst>
          </p:cNvPr>
          <p:cNvSpPr/>
          <p:nvPr/>
        </p:nvSpPr>
        <p:spPr>
          <a:xfrm>
            <a:off x="1646322" y="3917137"/>
            <a:ext cx="228600" cy="228600"/>
          </a:xfrm>
          <a:prstGeom prst="flowChartConnector">
            <a:avLst/>
          </a:prstGeom>
          <a:solidFill>
            <a:schemeClr val="bg1">
              <a:lumMod val="50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4</a:t>
            </a:r>
            <a:endParaRPr lang="en-SG">
              <a:solidFill>
                <a:prstClr val="white"/>
              </a:solidFill>
              <a:latin typeface="Calibri"/>
            </a:endParaRPr>
          </a:p>
        </p:txBody>
      </p:sp>
      <p:sp>
        <p:nvSpPr>
          <p:cNvPr id="13" name="Flowchart: Connector 10">
            <a:extLst>
              <a:ext uri="{FF2B5EF4-FFF2-40B4-BE49-F238E27FC236}">
                <a16:creationId xmlns:a16="http://schemas.microsoft.com/office/drawing/2014/main" id="{E6B74DC2-1ED5-4F7C-BCD7-2E5A02CE76AF}"/>
              </a:ext>
            </a:extLst>
          </p:cNvPr>
          <p:cNvSpPr/>
          <p:nvPr/>
        </p:nvSpPr>
        <p:spPr>
          <a:xfrm>
            <a:off x="1646322" y="4526737"/>
            <a:ext cx="228600" cy="228600"/>
          </a:xfrm>
          <a:prstGeom prst="flowChartConnector">
            <a:avLst/>
          </a:prstGeom>
          <a:solidFill>
            <a:schemeClr val="bg1">
              <a:lumMod val="50000"/>
            </a:schemeClr>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defRPr/>
            </a:pPr>
            <a:r>
              <a:rPr lang="en-US">
                <a:solidFill>
                  <a:prstClr val="white"/>
                </a:solidFill>
                <a:latin typeface="Calibri"/>
              </a:rPr>
              <a:t>5</a:t>
            </a:r>
            <a:endParaRPr lang="en-SG">
              <a:solidFill>
                <a:prstClr val="white"/>
              </a:solidFill>
              <a:latin typeface="Calibri"/>
            </a:endParaRPr>
          </a:p>
        </p:txBody>
      </p:sp>
      <p:sp>
        <p:nvSpPr>
          <p:cNvPr id="3" name="Rectangle: Rounded Corners 2">
            <a:extLst>
              <a:ext uri="{FF2B5EF4-FFF2-40B4-BE49-F238E27FC236}">
                <a16:creationId xmlns:a16="http://schemas.microsoft.com/office/drawing/2014/main" id="{57543F6C-CC34-43BE-B626-5BCDD019D66C}"/>
              </a:ext>
            </a:extLst>
          </p:cNvPr>
          <p:cNvSpPr/>
          <p:nvPr/>
        </p:nvSpPr>
        <p:spPr>
          <a:xfrm>
            <a:off x="7074568" y="2490537"/>
            <a:ext cx="3356810" cy="762456"/>
          </a:xfrm>
          <a:prstGeom prst="roundRect">
            <a:avLst/>
          </a:prstGeom>
          <a:noFill/>
          <a:ln>
            <a:solidFill>
              <a:srgbClr val="FF0000"/>
            </a:solidFill>
            <a:prstDash val="sysDo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Rounded Corners 14">
            <a:extLst>
              <a:ext uri="{FF2B5EF4-FFF2-40B4-BE49-F238E27FC236}">
                <a16:creationId xmlns:a16="http://schemas.microsoft.com/office/drawing/2014/main" id="{787B9EBA-BD0F-4F8B-87D8-D10843A52C24}"/>
              </a:ext>
            </a:extLst>
          </p:cNvPr>
          <p:cNvSpPr/>
          <p:nvPr/>
        </p:nvSpPr>
        <p:spPr>
          <a:xfrm>
            <a:off x="1540043" y="3857097"/>
            <a:ext cx="5342019" cy="327783"/>
          </a:xfrm>
          <a:prstGeom prst="roundRect">
            <a:avLst/>
          </a:prstGeom>
          <a:noFill/>
          <a:ln>
            <a:solidFill>
              <a:srgbClr val="FF0000"/>
            </a:solidFill>
            <a:prstDash val="sysDot"/>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20AACDA-EE5A-EBC4-5CC5-58C0EBBB892A}"/>
                  </a:ext>
                </a:extLst>
              </p14:cNvPr>
              <p14:cNvContentPartPr/>
              <p14:nvPr/>
            </p14:nvContentPartPr>
            <p14:xfrm>
              <a:off x="7124760" y="4095720"/>
              <a:ext cx="643680" cy="222480"/>
            </p14:xfrm>
          </p:contentPart>
        </mc:Choice>
        <mc:Fallback>
          <p:pic>
            <p:nvPicPr>
              <p:cNvPr id="4" name="Ink 3">
                <a:extLst>
                  <a:ext uri="{FF2B5EF4-FFF2-40B4-BE49-F238E27FC236}">
                    <a16:creationId xmlns:a16="http://schemas.microsoft.com/office/drawing/2014/main" id="{E20AACDA-EE5A-EBC4-5CC5-58C0EBBB892A}"/>
                  </a:ext>
                </a:extLst>
              </p:cNvPr>
              <p:cNvPicPr/>
              <p:nvPr/>
            </p:nvPicPr>
            <p:blipFill>
              <a:blip r:embed="rId6"/>
              <a:stretch>
                <a:fillRect/>
              </a:stretch>
            </p:blipFill>
            <p:spPr>
              <a:xfrm>
                <a:off x="7115400" y="4086360"/>
                <a:ext cx="662400" cy="241200"/>
              </a:xfrm>
              <a:prstGeom prst="rect">
                <a:avLst/>
              </a:prstGeom>
            </p:spPr>
          </p:pic>
        </mc:Fallback>
      </mc:AlternateContent>
    </p:spTree>
    <p:extLst>
      <p:ext uri="{BB962C8B-B14F-4D97-AF65-F5344CB8AC3E}">
        <p14:creationId xmlns:p14="http://schemas.microsoft.com/office/powerpoint/2010/main" val="3293989612"/>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7"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981200" y="-177575"/>
            <a:ext cx="8229600" cy="1785257"/>
          </a:xfrm>
        </p:spPr>
        <p:txBody>
          <a:bodyPr>
            <a:normAutofit/>
          </a:bodyPr>
          <a:lstStyle/>
          <a:p>
            <a:r>
              <a:rPr lang="en-US" sz="3600"/>
              <a:t>The later you find a bug, the more it costs</a:t>
            </a:r>
          </a:p>
        </p:txBody>
      </p:sp>
      <p:pic>
        <p:nvPicPr>
          <p:cNvPr id="5" name="Picture 4"/>
          <p:cNvPicPr>
            <a:picLocks noChangeAspect="1" noChangeArrowheads="1"/>
          </p:cNvPicPr>
          <p:nvPr/>
        </p:nvPicPr>
        <p:blipFill>
          <a:blip r:embed="rId3" cstate="print"/>
          <a:srcRect/>
          <a:stretch>
            <a:fillRect/>
          </a:stretch>
        </p:blipFill>
        <p:spPr bwMode="auto">
          <a:xfrm>
            <a:off x="1919537" y="1556792"/>
            <a:ext cx="8147651" cy="4298556"/>
          </a:xfrm>
          <a:prstGeom prst="rect">
            <a:avLst/>
          </a:prstGeom>
          <a:ln>
            <a:noFill/>
          </a:ln>
          <a:effectLst>
            <a:softEdge rad="112500"/>
          </a:effectLst>
        </p:spPr>
      </p:pic>
    </p:spTree>
    <p:extLst>
      <p:ext uri="{BB962C8B-B14F-4D97-AF65-F5344CB8AC3E}">
        <p14:creationId xmlns:p14="http://schemas.microsoft.com/office/powerpoint/2010/main" val="2535325270"/>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1981200" y="-744583"/>
            <a:ext cx="8229600" cy="1811383"/>
          </a:xfrm>
        </p:spPr>
        <p:txBody>
          <a:bodyPr>
            <a:normAutofit fontScale="90000"/>
          </a:bodyPr>
          <a:lstStyle/>
          <a:p>
            <a:r>
              <a:rPr lang="en-US"/>
              <a:t>[extra] </a:t>
            </a:r>
            <a:br>
              <a:rPr lang="en-US"/>
            </a:br>
            <a:br>
              <a:rPr lang="en-US"/>
            </a:br>
            <a:r>
              <a:rPr lang="en-US">
                <a:solidFill>
                  <a:schemeClr val="bg1"/>
                </a:solidFill>
              </a:rPr>
              <a:t>Good, cheap, fast</a:t>
            </a:r>
            <a:r>
              <a:rPr lang="en-US">
                <a:solidFill>
                  <a:srgbClr val="FFFF00"/>
                </a:solidFill>
              </a:rPr>
              <a:t>: select any two</a:t>
            </a:r>
          </a:p>
        </p:txBody>
      </p:sp>
      <p:sp>
        <p:nvSpPr>
          <p:cNvPr id="5" name="Content Placeholder 3"/>
          <p:cNvSpPr>
            <a:spLocks noGrp="1"/>
          </p:cNvSpPr>
          <p:nvPr>
            <p:ph idx="1"/>
          </p:nvPr>
        </p:nvSpPr>
        <p:spPr>
          <a:xfrm>
            <a:off x="6096000" y="1663690"/>
            <a:ext cx="1354347" cy="557842"/>
          </a:xfrm>
        </p:spPr>
        <p:txBody>
          <a:bodyPr>
            <a:normAutofit fontScale="92500" lnSpcReduction="10000"/>
          </a:bodyPr>
          <a:lstStyle/>
          <a:p>
            <a:r>
              <a:rPr lang="en-US">
                <a:solidFill>
                  <a:schemeClr val="accent6">
                    <a:lumMod val="60000"/>
                    <a:lumOff val="40000"/>
                  </a:schemeClr>
                </a:solidFill>
              </a:rPr>
              <a:t>Good</a:t>
            </a:r>
          </a:p>
        </p:txBody>
      </p:sp>
      <p:sp>
        <p:nvSpPr>
          <p:cNvPr id="6" name="Isosceles Triangle 5"/>
          <p:cNvSpPr/>
          <p:nvPr/>
        </p:nvSpPr>
        <p:spPr>
          <a:xfrm rot="2163625">
            <a:off x="3910076" y="2101309"/>
            <a:ext cx="3635855" cy="2688777"/>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endParaRPr lang="en-US">
              <a:solidFill>
                <a:prstClr val="white"/>
              </a:solidFill>
              <a:latin typeface="Calibri"/>
            </a:endParaRPr>
          </a:p>
        </p:txBody>
      </p:sp>
      <p:sp>
        <p:nvSpPr>
          <p:cNvPr id="7" name="Content Placeholder 3"/>
          <p:cNvSpPr txBox="1">
            <a:spLocks/>
          </p:cNvSpPr>
          <p:nvPr/>
        </p:nvSpPr>
        <p:spPr>
          <a:xfrm>
            <a:off x="2194989" y="3096885"/>
            <a:ext cx="1354347" cy="580569"/>
          </a:xfrm>
          <a:prstGeom prst="rect">
            <a:avLst/>
          </a:prstGeom>
        </p:spPr>
        <p:txBody>
          <a:bodyPr vert="horz" lIns="87273" tIns="43637" rIns="87273" bIns="43637" rtlCol="0">
            <a:spAutoFit/>
          </a:bodyPr>
          <a:lstStyle/>
          <a:p>
            <a:pPr marL="327275" indent="-327275" defTabSz="872733">
              <a:spcBef>
                <a:spcPct val="20000"/>
              </a:spcBef>
              <a:buSzPct val="50000"/>
              <a:defRPr/>
            </a:pPr>
            <a:r>
              <a:rPr lang="en-US" sz="3200">
                <a:solidFill>
                  <a:srgbClr val="00B0F0"/>
                </a:solidFill>
                <a:latin typeface="Calibri"/>
              </a:rPr>
              <a:t>Cheap</a:t>
            </a:r>
          </a:p>
        </p:txBody>
      </p:sp>
      <p:sp>
        <p:nvSpPr>
          <p:cNvPr id="8" name="Content Placeholder 3"/>
          <p:cNvSpPr txBox="1">
            <a:spLocks/>
          </p:cNvSpPr>
          <p:nvPr/>
        </p:nvSpPr>
        <p:spPr>
          <a:xfrm>
            <a:off x="6096000" y="5753731"/>
            <a:ext cx="1354347" cy="580569"/>
          </a:xfrm>
          <a:prstGeom prst="rect">
            <a:avLst/>
          </a:prstGeom>
        </p:spPr>
        <p:txBody>
          <a:bodyPr vert="horz" lIns="87273" tIns="43637" rIns="87273" bIns="43637" rtlCol="0">
            <a:spAutoFit/>
          </a:bodyPr>
          <a:lstStyle/>
          <a:p>
            <a:pPr marL="327275" indent="-327275" defTabSz="872733">
              <a:spcBef>
                <a:spcPct val="20000"/>
              </a:spcBef>
              <a:buSzPct val="50000"/>
              <a:defRPr/>
            </a:pPr>
            <a:r>
              <a:rPr lang="en-US" sz="3200" b="1">
                <a:solidFill>
                  <a:srgbClr val="8064A2">
                    <a:lumMod val="40000"/>
                    <a:lumOff val="60000"/>
                  </a:srgbClr>
                </a:solidFill>
                <a:latin typeface="Calibri"/>
              </a:rPr>
              <a:t>Fast</a:t>
            </a:r>
          </a:p>
        </p:txBody>
      </p:sp>
      <p:sp>
        <p:nvSpPr>
          <p:cNvPr id="9" name="Rounded Rectangular Callout 6"/>
          <p:cNvSpPr/>
          <p:nvPr/>
        </p:nvSpPr>
        <p:spPr>
          <a:xfrm>
            <a:off x="8331066" y="5370013"/>
            <a:ext cx="2649758" cy="635785"/>
          </a:xfrm>
          <a:prstGeom prst="roundRect">
            <a:avLst/>
          </a:prstGeom>
          <a:solidFill>
            <a:schemeClr val="tx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“Principles” vary in rigor, depth, credibility …</a:t>
            </a:r>
          </a:p>
        </p:txBody>
      </p:sp>
      <p:pic>
        <p:nvPicPr>
          <p:cNvPr id="2" name="Picture 1">
            <a:extLst>
              <a:ext uri="{FF2B5EF4-FFF2-40B4-BE49-F238E27FC236}">
                <a16:creationId xmlns:a16="http://schemas.microsoft.com/office/drawing/2014/main" id="{CF50ACE0-0A92-48B3-8F17-DA0458301294}"/>
              </a:ext>
            </a:extLst>
          </p:cNvPr>
          <p:cNvPicPr>
            <a:picLocks noChangeAspect="1"/>
          </p:cNvPicPr>
          <p:nvPr/>
        </p:nvPicPr>
        <p:blipFill>
          <a:blip r:embed="rId3"/>
          <a:stretch>
            <a:fillRect/>
          </a:stretch>
        </p:blipFill>
        <p:spPr>
          <a:xfrm>
            <a:off x="7988969" y="2627654"/>
            <a:ext cx="3245804" cy="2546890"/>
          </a:xfrm>
          <a:prstGeom prst="roundRect">
            <a:avLst/>
          </a:prstGeom>
        </p:spPr>
      </p:pic>
    </p:spTree>
    <p:extLst>
      <p:ext uri="{BB962C8B-B14F-4D97-AF65-F5344CB8AC3E}">
        <p14:creationId xmlns:p14="http://schemas.microsoft.com/office/powerpoint/2010/main" val="344177821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90286" y="215265"/>
            <a:ext cx="6781036" cy="1938992"/>
          </a:xfrm>
          <a:prstGeom prst="rect">
            <a:avLst/>
          </a:prstGeom>
          <a:noFill/>
        </p:spPr>
        <p:txBody>
          <a:bodyPr wrap="square" rtlCol="0">
            <a:spAutoFit/>
          </a:bodyPr>
          <a:lstStyle/>
          <a:p>
            <a:pPr>
              <a:defRPr/>
            </a:pPr>
            <a:r>
              <a:rPr lang="en-US" sz="4000">
                <a:solidFill>
                  <a:prstClr val="white">
                    <a:lumMod val="85000"/>
                  </a:prstClr>
                </a:solidFill>
                <a:latin typeface="Calibri"/>
              </a:rPr>
              <a:t>Some principles are nicely captured in famous quotes</a:t>
            </a:r>
          </a:p>
          <a:p>
            <a:pPr>
              <a:defRPr/>
            </a:pPr>
            <a:r>
              <a:rPr lang="en-US" sz="4000">
                <a:solidFill>
                  <a:prstClr val="white">
                    <a:lumMod val="85000"/>
                  </a:prstClr>
                </a:solidFill>
                <a:latin typeface="Calibri"/>
              </a:rPr>
              <a:t>                			-- </a:t>
            </a:r>
            <a:r>
              <a:rPr lang="en-US" sz="4000" i="1">
                <a:solidFill>
                  <a:prstClr val="white">
                    <a:lumMod val="85000"/>
                  </a:prstClr>
                </a:solidFill>
                <a:latin typeface="Calibri"/>
              </a:rPr>
              <a:t>me</a:t>
            </a:r>
          </a:p>
        </p:txBody>
      </p:sp>
      <p:sp>
        <p:nvSpPr>
          <p:cNvPr id="5" name="Rectangle 4"/>
          <p:cNvSpPr/>
          <p:nvPr/>
        </p:nvSpPr>
        <p:spPr>
          <a:xfrm>
            <a:off x="2198199" y="-457200"/>
            <a:ext cx="989373" cy="2400657"/>
          </a:xfrm>
          <a:prstGeom prst="rect">
            <a:avLst/>
          </a:prstGeom>
        </p:spPr>
        <p:txBody>
          <a:bodyPr wrap="none">
            <a:spAutoFit/>
          </a:bodyPr>
          <a:lstStyle/>
          <a:p>
            <a:pPr>
              <a:defRPr/>
            </a:pPr>
            <a:r>
              <a:rPr lang="en-US" sz="15000">
                <a:solidFill>
                  <a:srgbClr val="FFFF00"/>
                </a:solidFill>
                <a:effectLst>
                  <a:outerShdw blurRad="38100" dist="38100" dir="2700000" algn="tl">
                    <a:srgbClr val="000000">
                      <a:alpha val="43137"/>
                    </a:srgbClr>
                  </a:outerShdw>
                </a:effectLst>
                <a:latin typeface="Calibri"/>
              </a:rPr>
              <a:t>“</a:t>
            </a:r>
          </a:p>
        </p:txBody>
      </p:sp>
      <p:sp>
        <p:nvSpPr>
          <p:cNvPr id="6" name="Rectangle 5"/>
          <p:cNvSpPr/>
          <p:nvPr/>
        </p:nvSpPr>
        <p:spPr>
          <a:xfrm>
            <a:off x="8781950" y="113846"/>
            <a:ext cx="989373" cy="2400657"/>
          </a:xfrm>
          <a:prstGeom prst="rect">
            <a:avLst/>
          </a:prstGeom>
        </p:spPr>
        <p:txBody>
          <a:bodyPr wrap="none">
            <a:spAutoFit/>
          </a:bodyPr>
          <a:lstStyle/>
          <a:p>
            <a:pPr algn="r">
              <a:defRPr/>
            </a:pPr>
            <a:r>
              <a:rPr lang="en-US" sz="15000">
                <a:solidFill>
                  <a:srgbClr val="FFFF00"/>
                </a:solidFill>
                <a:effectLst>
                  <a:outerShdw blurRad="38100" dist="38100" dir="2700000" algn="tl">
                    <a:srgbClr val="000000">
                      <a:alpha val="43137"/>
                    </a:srgbClr>
                  </a:outerShdw>
                </a:effectLst>
                <a:latin typeface="Calibri"/>
              </a:rPr>
              <a:t>”</a:t>
            </a:r>
            <a:endParaRPr lang="en-SG" sz="15000">
              <a:solidFill>
                <a:prstClr val="black"/>
              </a:solidFill>
              <a:latin typeface="Calibri"/>
            </a:endParaRPr>
          </a:p>
        </p:txBody>
      </p:sp>
      <p:pic>
        <p:nvPicPr>
          <p:cNvPr id="10242" name="Picture 2" descr="http://i.istockimg.com/file_thumbview_approve/7501514/2/stock-photo-7501514-jumping-happy-nerd-guy-isolated-on-white.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684" b="38947" l="26609" r="92275">
                        <a14:foregroundMark x1="49785" y1="33684" x2="49785" y2="33684"/>
                        <a14:foregroundMark x1="59657" y1="32895" x2="59657" y2="32895"/>
                        <a14:foregroundMark x1="62232" y1="29737" x2="62232" y2="29737"/>
                        <a14:foregroundMark x1="53219" y1="30000" x2="53219" y2="30000"/>
                        <a14:foregroundMark x1="48498" y1="25263" x2="48498" y2="25263"/>
                        <a14:foregroundMark x1="46352" y1="23947" x2="46352" y2="23947"/>
                        <a14:foregroundMark x1="47210" y1="26053" x2="47210" y2="26053"/>
                        <a14:foregroundMark x1="51073" y1="27895" x2="51073" y2="27895"/>
                        <a14:foregroundMark x1="54936" y1="31316" x2="54936" y2="31316"/>
                        <a14:foregroundMark x1="47639" y1="28421" x2="47639" y2="28421"/>
                        <a14:foregroundMark x1="43777" y1="27368" x2="43777" y2="27368"/>
                        <a14:foregroundMark x1="41202" y1="26579" x2="41202" y2="26579"/>
                        <a14:foregroundMark x1="39056" y1="27368" x2="39056" y2="27368"/>
                        <a14:foregroundMark x1="39056" y1="28947" x2="39056" y2="28947"/>
                        <a14:foregroundMark x1="37339" y1="30000" x2="37339" y2="30000"/>
                        <a14:foregroundMark x1="35622" y1="29211" x2="35622" y2="29211"/>
                        <a14:foregroundMark x1="52790" y1="35000" x2="52790" y2="35000"/>
                        <a14:foregroundMark x1="66953" y1="35263" x2="66953" y2="35263"/>
                        <a14:foregroundMark x1="39485" y1="34737" x2="39485" y2="34737"/>
                        <a14:foregroundMark x1="69099" y1="35526" x2="69099" y2="35526"/>
                        <a14:foregroundMark x1="33906" y1="35789" x2="33906" y2="35789"/>
                        <a14:foregroundMark x1="67811" y1="37632" x2="67811" y2="37632"/>
                        <a14:foregroundMark x1="69957" y1="37632" x2="69957" y2="37632"/>
                        <a14:foregroundMark x1="34764" y1="33947" x2="34764" y2="33947"/>
                        <a14:foregroundMark x1="34335" y1="32368" x2="34335" y2="32368"/>
                      </a14:backgroundRemoval>
                    </a14:imgEffect>
                  </a14:imgLayer>
                </a14:imgProps>
              </a:ext>
              <a:ext uri="{28A0092B-C50C-407E-A947-70E740481C1C}">
                <a14:useLocalDpi xmlns:a14="http://schemas.microsoft.com/office/drawing/2010/main" val="0"/>
              </a:ext>
            </a:extLst>
          </a:blip>
          <a:srcRect l="36246" b="62956"/>
          <a:stretch/>
        </p:blipFill>
        <p:spPr bwMode="auto">
          <a:xfrm>
            <a:off x="0" y="3515620"/>
            <a:ext cx="3581400" cy="33937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87572" y="1787428"/>
            <a:ext cx="7328029" cy="2185214"/>
          </a:xfrm>
          <a:prstGeom prst="rect">
            <a:avLst/>
          </a:prstGeom>
        </p:spPr>
        <p:txBody>
          <a:bodyPr wrap="square">
            <a:spAutoFit/>
          </a:bodyPr>
          <a:lstStyle/>
          <a:p>
            <a:pPr>
              <a:defRPr/>
            </a:pPr>
            <a:r>
              <a:rPr lang="en-SG" sz="2400">
                <a:solidFill>
                  <a:prstClr val="white">
                    <a:lumMod val="75000"/>
                  </a:prstClr>
                </a:solidFill>
                <a:latin typeface="Calibri"/>
              </a:rPr>
              <a:t>E.g. </a:t>
            </a:r>
          </a:p>
          <a:p>
            <a:pPr>
              <a:defRPr/>
            </a:pPr>
            <a:r>
              <a:rPr lang="en-SG" sz="2800">
                <a:solidFill>
                  <a:prstClr val="white">
                    <a:lumMod val="95000"/>
                  </a:prstClr>
                </a:solidFill>
                <a:latin typeface="Calibri"/>
              </a:rPr>
              <a:t>The first 90% of the code accounts for the first 90% of the development time...The remaining 10% of the code accounts for the other 90% of       </a:t>
            </a:r>
            <a:br>
              <a:rPr lang="en-SG" sz="2800">
                <a:solidFill>
                  <a:prstClr val="white">
                    <a:lumMod val="95000"/>
                  </a:prstClr>
                </a:solidFill>
                <a:latin typeface="Calibri"/>
              </a:rPr>
            </a:br>
            <a:r>
              <a:rPr lang="en-SG" sz="2800">
                <a:solidFill>
                  <a:prstClr val="white">
                    <a:lumMod val="95000"/>
                  </a:prstClr>
                </a:solidFill>
                <a:latin typeface="Calibri"/>
              </a:rPr>
              <a:t>            the development time.   </a:t>
            </a:r>
            <a:r>
              <a:rPr lang="en-SG" sz="2000" i="1">
                <a:solidFill>
                  <a:prstClr val="white">
                    <a:lumMod val="95000"/>
                  </a:prstClr>
                </a:solidFill>
                <a:latin typeface="Calibri"/>
              </a:rPr>
              <a:t>-- Tom Cargill</a:t>
            </a:r>
            <a:endParaRPr lang="en-SG" sz="2800">
              <a:solidFill>
                <a:prstClr val="white">
                  <a:lumMod val="95000"/>
                </a:prstClr>
              </a:solidFill>
              <a:latin typeface="Calibri"/>
            </a:endParaRPr>
          </a:p>
        </p:txBody>
      </p:sp>
      <p:sp>
        <p:nvSpPr>
          <p:cNvPr id="11" name="Rectangle 10"/>
          <p:cNvSpPr/>
          <p:nvPr/>
        </p:nvSpPr>
        <p:spPr>
          <a:xfrm>
            <a:off x="3269912" y="3892833"/>
            <a:ext cx="7099979" cy="338554"/>
          </a:xfrm>
          <a:prstGeom prst="rect">
            <a:avLst/>
          </a:prstGeom>
          <a:solidFill>
            <a:schemeClr val="tx1"/>
          </a:solidFill>
        </p:spPr>
        <p:txBody>
          <a:bodyPr wrap="square">
            <a:spAutoFit/>
          </a:bodyPr>
          <a:lstStyle/>
          <a:p>
            <a:r>
              <a:rPr lang="en-US" sz="1600">
                <a:solidFill>
                  <a:schemeClr val="bg1"/>
                </a:solidFill>
              </a:rPr>
              <a:t>More SE quotes https://www.comp.nus.edu.sg/~damithch/pages/SE-quotes.htm</a:t>
            </a:r>
          </a:p>
        </p:txBody>
      </p:sp>
    </p:spTree>
    <p:extLst>
      <p:ext uri="{BB962C8B-B14F-4D97-AF65-F5344CB8AC3E}">
        <p14:creationId xmlns:p14="http://schemas.microsoft.com/office/powerpoint/2010/main" val="29631405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42"/>
                                        </p:tgtEl>
                                        <p:attrNameLst>
                                          <p:attrName>style.visibility</p:attrName>
                                        </p:attrNameLst>
                                      </p:cBhvr>
                                      <p:to>
                                        <p:strVal val="visible"/>
                                      </p:to>
                                    </p:set>
                                    <p:animEffect transition="in" filter="fade">
                                      <p:cBhvr>
                                        <p:cTn id="10" dur="500"/>
                                        <p:tgtEl>
                                          <p:spTgt spid="1024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76950" y="36148"/>
            <a:ext cx="8763000" cy="430887"/>
          </a:xfrm>
          <a:prstGeom prst="rect">
            <a:avLst/>
          </a:prstGeom>
        </p:spPr>
        <p:txBody>
          <a:bodyPr wrap="square">
            <a:spAutoFit/>
          </a:bodyPr>
          <a:lstStyle/>
          <a:p>
            <a:pPr>
              <a:defRPr/>
            </a:pPr>
            <a:r>
              <a:rPr lang="en-SG" sz="2200" b="1">
                <a:solidFill>
                  <a:srgbClr val="FFFF00"/>
                </a:solidFill>
                <a:latin typeface="Calibri"/>
              </a:rPr>
              <a:t>Which of these is </a:t>
            </a:r>
            <a:r>
              <a:rPr lang="en-SG" sz="2200" b="1">
                <a:solidFill>
                  <a:srgbClr val="FF0000"/>
                </a:solidFill>
                <a:highlight>
                  <a:srgbClr val="000000"/>
                </a:highlight>
                <a:latin typeface="Calibri"/>
              </a:rPr>
              <a:t>NOT</a:t>
            </a:r>
            <a:r>
              <a:rPr lang="en-SG" sz="2200" b="1">
                <a:solidFill>
                  <a:srgbClr val="FFFF00"/>
                </a:solidFill>
                <a:latin typeface="Calibri"/>
              </a:rPr>
              <a:t> a book containing practical SE ‘wisdom’? </a:t>
            </a:r>
          </a:p>
        </p:txBody>
      </p:sp>
      <p:pic>
        <p:nvPicPr>
          <p:cNvPr id="13" name="Picture 3"/>
          <p:cNvPicPr>
            <a:picLocks noChangeAspect="1" noChangeArrowheads="1"/>
          </p:cNvPicPr>
          <p:nvPr/>
        </p:nvPicPr>
        <p:blipFill>
          <a:blip r:embed="rId4" cstate="print"/>
          <a:srcRect/>
          <a:stretch>
            <a:fillRect/>
          </a:stretch>
        </p:blipFill>
        <p:spPr bwMode="auto">
          <a:xfrm>
            <a:off x="2014022" y="3730221"/>
            <a:ext cx="1832717" cy="279093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 name="Picture 12"/>
          <p:cNvPicPr>
            <a:picLocks noChangeAspect="1" noChangeArrowheads="1"/>
          </p:cNvPicPr>
          <p:nvPr/>
        </p:nvPicPr>
        <p:blipFill>
          <a:blip r:embed="rId5" cstate="print"/>
          <a:srcRect/>
          <a:stretch>
            <a:fillRect/>
          </a:stretch>
        </p:blipFill>
        <p:spPr bwMode="auto">
          <a:xfrm>
            <a:off x="7305612" y="582736"/>
            <a:ext cx="2404445" cy="302145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6" name="Picture 14"/>
          <p:cNvPicPr>
            <a:picLocks noChangeAspect="1" noChangeArrowheads="1"/>
          </p:cNvPicPr>
          <p:nvPr/>
        </p:nvPicPr>
        <p:blipFill>
          <a:blip r:embed="rId6" cstate="print"/>
          <a:srcRect/>
          <a:stretch>
            <a:fillRect/>
          </a:stretch>
        </p:blipFill>
        <p:spPr bwMode="auto">
          <a:xfrm>
            <a:off x="4718119" y="582737"/>
            <a:ext cx="2482871" cy="30317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26" name="Picture 2" descr="Rework - 9780307463760 - GoGuru Online Booksto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9677" y="582737"/>
            <a:ext cx="2003819" cy="30317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stretch>
            <a:fillRect/>
          </a:stretch>
        </p:blipFill>
        <p:spPr>
          <a:xfrm>
            <a:off x="8392987" y="3726429"/>
            <a:ext cx="1913659" cy="27946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9" name="Picture 2" descr="Image resu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25305" y="3735795"/>
            <a:ext cx="2151368" cy="2794730"/>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3"/>
          <p:cNvPicPr>
            <a:picLocks noChangeAspect="1" noChangeArrowheads="1"/>
          </p:cNvPicPr>
          <p:nvPr/>
        </p:nvPicPr>
        <p:blipFill>
          <a:blip r:embed="rId10" cstate="print"/>
          <a:srcRect/>
          <a:stretch>
            <a:fillRect/>
          </a:stretch>
        </p:blipFill>
        <p:spPr bwMode="auto">
          <a:xfrm>
            <a:off x="3940892" y="3735795"/>
            <a:ext cx="2101952" cy="2794730"/>
          </a:xfrm>
          <a:prstGeom prst="rect">
            <a:avLst/>
          </a:prstGeom>
          <a:noFill/>
          <a:ln w="9525">
            <a:noFill/>
            <a:miter lim="800000"/>
            <a:headEnd/>
            <a:tailEnd/>
          </a:ln>
          <a:effectLst>
            <a:outerShdw blurRad="50800" dist="38100" dir="2700000" algn="tl" rotWithShape="0">
              <a:prstClr val="black">
                <a:alpha val="40000"/>
              </a:prstClr>
            </a:outerShdw>
          </a:effectLst>
        </p:spPr>
      </p:pic>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06D0EA76-C145-902B-8823-A7F8E32E1C63}"/>
                  </a:ext>
                </a:extLst>
              </p14:cNvPr>
              <p14:cNvContentPartPr/>
              <p14:nvPr/>
            </p14:nvContentPartPr>
            <p14:xfrm>
              <a:off x="8528040" y="3772080"/>
              <a:ext cx="2349720" cy="2692440"/>
            </p14:xfrm>
          </p:contentPart>
        </mc:Choice>
        <mc:Fallback>
          <p:pic>
            <p:nvPicPr>
              <p:cNvPr id="3" name="Ink 2">
                <a:extLst>
                  <a:ext uri="{FF2B5EF4-FFF2-40B4-BE49-F238E27FC236}">
                    <a16:creationId xmlns:a16="http://schemas.microsoft.com/office/drawing/2014/main" id="{06D0EA76-C145-902B-8823-A7F8E32E1C63}"/>
                  </a:ext>
                </a:extLst>
              </p:cNvPr>
              <p:cNvPicPr/>
              <p:nvPr/>
            </p:nvPicPr>
            <p:blipFill>
              <a:blip r:embed="rId12"/>
              <a:stretch>
                <a:fillRect/>
              </a:stretch>
            </p:blipFill>
            <p:spPr>
              <a:xfrm>
                <a:off x="8518680" y="3762720"/>
                <a:ext cx="2368440" cy="2711160"/>
              </a:xfrm>
              <a:prstGeom prst="rect">
                <a:avLst/>
              </a:prstGeom>
            </p:spPr>
          </p:pic>
        </mc:Fallback>
      </mc:AlternateContent>
    </p:spTree>
    <p:extLst>
      <p:ext uri="{BB962C8B-B14F-4D97-AF65-F5344CB8AC3E}">
        <p14:creationId xmlns:p14="http://schemas.microsoft.com/office/powerpoint/2010/main" val="2078573409"/>
      </p:ext>
    </p:extLst>
  </p:cSld>
  <p:clrMapOvr>
    <a:masterClrMapping/>
  </p:clrMapOvr>
  <p:transition>
    <p:push dir="u"/>
    <p:sndAc>
      <p:stSnd>
        <p:snd r:embed="rId3" name="cashreg.wav"/>
      </p:stSnd>
    </p:sndAc>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8583" y="3378625"/>
            <a:ext cx="4011346" cy="33015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629435"/>
      </p:ext>
    </p:extLst>
  </p:cSld>
  <p:clrMapOvr>
    <a:masterClrMapping/>
  </p:clrMapOvr>
  <p:transition>
    <p:push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0951" y="3793077"/>
            <a:ext cx="4517242" cy="10497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39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5172" y="1713824"/>
            <a:ext cx="9296400" cy="4839376"/>
          </a:xfrm>
          <a:custGeom>
            <a:avLst/>
            <a:gdLst/>
            <a:ahLst/>
            <a:cxnLst/>
            <a:rect l="l" t="t" r="r" b="b"/>
            <a:pathLst>
              <a:path w="9296400" h="4686976">
                <a:moveTo>
                  <a:pt x="1346844" y="0"/>
                </a:moveTo>
                <a:lnTo>
                  <a:pt x="1499244" y="137160"/>
                </a:lnTo>
                <a:lnTo>
                  <a:pt x="9296400" y="137160"/>
                </a:lnTo>
                <a:lnTo>
                  <a:pt x="9296400" y="4686976"/>
                </a:lnTo>
                <a:lnTo>
                  <a:pt x="0" y="4686976"/>
                </a:lnTo>
                <a:lnTo>
                  <a:pt x="0" y="137160"/>
                </a:lnTo>
                <a:lnTo>
                  <a:pt x="1194444" y="137160"/>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0" name="Double Bracket 9"/>
          <p:cNvSpPr/>
          <p:nvPr/>
        </p:nvSpPr>
        <p:spPr>
          <a:xfrm>
            <a:off x="1991544" y="476672"/>
            <a:ext cx="2016224" cy="1152128"/>
          </a:xfrm>
          <a:prstGeom prst="bracketPair">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r>
              <a:rPr lang="en-US" sz="2000" b="1">
                <a:solidFill>
                  <a:prstClr val="white">
                    <a:lumMod val="85000"/>
                  </a:prstClr>
                </a:solidFill>
              </a:rPr>
              <a:t>   </a:t>
            </a:r>
            <a:r>
              <a:rPr lang="en-US" sz="2000" b="1">
                <a:solidFill>
                  <a:srgbClr val="FFFF00"/>
                </a:solidFill>
              </a:rPr>
              <a:t>Building blocks</a:t>
            </a:r>
            <a:endParaRPr lang="en-SG" sz="2000" b="1">
              <a:solidFill>
                <a:srgbClr val="FFFF00"/>
              </a:solidFill>
            </a:endParaRPr>
          </a:p>
        </p:txBody>
      </p:sp>
      <p:sp>
        <p:nvSpPr>
          <p:cNvPr id="45" name="TextBox 44"/>
          <p:cNvSpPr txBox="1"/>
          <p:nvPr/>
        </p:nvSpPr>
        <p:spPr>
          <a:xfrm>
            <a:off x="1524000" y="3356993"/>
            <a:ext cx="1797050" cy="646331"/>
          </a:xfrm>
          <a:prstGeom prst="rect">
            <a:avLst/>
          </a:prstGeom>
          <a:noFill/>
        </p:spPr>
        <p:txBody>
          <a:bodyPr wrap="square" rtlCol="0">
            <a:spAutoFit/>
          </a:bodyPr>
          <a:lstStyle/>
          <a:p>
            <a:r>
              <a:rPr lang="en-US" b="1">
                <a:solidFill>
                  <a:srgbClr val="00B050"/>
                </a:solidFill>
              </a:rPr>
              <a:t>Sequential</a:t>
            </a:r>
          </a:p>
          <a:p>
            <a:r>
              <a:rPr lang="en-US" b="1">
                <a:solidFill>
                  <a:prstClr val="white">
                    <a:lumMod val="50000"/>
                  </a:prstClr>
                </a:solidFill>
              </a:rPr>
              <a:t>[aka waterfall]</a:t>
            </a:r>
            <a:endParaRPr lang="en-SG" b="1">
              <a:solidFill>
                <a:prstClr val="white">
                  <a:lumMod val="50000"/>
                </a:prstClr>
              </a:solidFill>
            </a:endParaRPr>
          </a:p>
        </p:txBody>
      </p:sp>
      <p:sp>
        <p:nvSpPr>
          <p:cNvPr id="46" name="TextBox 45"/>
          <p:cNvSpPr txBox="1"/>
          <p:nvPr/>
        </p:nvSpPr>
        <p:spPr>
          <a:xfrm>
            <a:off x="1524000" y="4427820"/>
            <a:ext cx="1619672" cy="369332"/>
          </a:xfrm>
          <a:prstGeom prst="rect">
            <a:avLst/>
          </a:prstGeom>
          <a:noFill/>
        </p:spPr>
        <p:txBody>
          <a:bodyPr wrap="square" rtlCol="0">
            <a:spAutoFit/>
          </a:bodyPr>
          <a:lstStyle/>
          <a:p>
            <a:r>
              <a:rPr lang="en-US" b="1">
                <a:solidFill>
                  <a:srgbClr val="00B050"/>
                </a:solidFill>
              </a:rPr>
              <a:t> (breadth-first)</a:t>
            </a:r>
            <a:endParaRPr lang="en-SG" b="1">
              <a:solidFill>
                <a:srgbClr val="00B050"/>
              </a:solidFill>
            </a:endParaRPr>
          </a:p>
        </p:txBody>
      </p:sp>
      <p:sp>
        <p:nvSpPr>
          <p:cNvPr id="47" name="TextBox 46"/>
          <p:cNvSpPr txBox="1"/>
          <p:nvPr/>
        </p:nvSpPr>
        <p:spPr>
          <a:xfrm>
            <a:off x="1524000" y="4942910"/>
            <a:ext cx="1619672" cy="646331"/>
          </a:xfrm>
          <a:prstGeom prst="rect">
            <a:avLst/>
          </a:prstGeom>
          <a:noFill/>
        </p:spPr>
        <p:txBody>
          <a:bodyPr wrap="square" rtlCol="0">
            <a:spAutoFit/>
          </a:bodyPr>
          <a:lstStyle/>
          <a:p>
            <a:r>
              <a:rPr lang="en-US" b="1">
                <a:solidFill>
                  <a:srgbClr val="00B050"/>
                </a:solidFill>
              </a:rPr>
              <a:t>Iterative (depth-first)</a:t>
            </a:r>
            <a:endParaRPr lang="en-SG" b="1">
              <a:solidFill>
                <a:srgbClr val="00B050"/>
              </a:solidFill>
            </a:endParaRPr>
          </a:p>
        </p:txBody>
      </p:sp>
      <p:sp>
        <p:nvSpPr>
          <p:cNvPr id="14" name="TextBox 13"/>
          <p:cNvSpPr txBox="1"/>
          <p:nvPr/>
        </p:nvSpPr>
        <p:spPr>
          <a:xfrm>
            <a:off x="1524000" y="4149080"/>
            <a:ext cx="1619672" cy="369332"/>
          </a:xfrm>
          <a:prstGeom prst="rect">
            <a:avLst/>
          </a:prstGeom>
          <a:noFill/>
        </p:spPr>
        <p:txBody>
          <a:bodyPr wrap="square" rtlCol="0">
            <a:spAutoFit/>
          </a:bodyPr>
          <a:lstStyle/>
          <a:p>
            <a:r>
              <a:rPr lang="en-US" b="1">
                <a:solidFill>
                  <a:srgbClr val="00B050"/>
                </a:solidFill>
              </a:rPr>
              <a:t>Iterative </a:t>
            </a:r>
            <a:endParaRPr lang="en-SG" b="1">
              <a:solidFill>
                <a:srgbClr val="00B050"/>
              </a:solidFill>
            </a:endParaRPr>
          </a:p>
        </p:txBody>
      </p:sp>
      <mc:AlternateContent xmlns:mc="http://schemas.openxmlformats.org/markup-compatibility/2006" xmlns:p14="http://schemas.microsoft.com/office/powerpoint/2010/main">
        <mc:Choice Requires="p14">
          <p:contentPart p14:bwMode="auto" r:id="rId3">
            <p14:nvContentPartPr>
              <p14:cNvPr id="1781768" name="Ink 8"/>
              <p14:cNvContentPartPr>
                <a14:cpLocks xmlns:a14="http://schemas.microsoft.com/office/drawing/2010/main" noRot="1" noChangeAspect="1" noEditPoints="1" noChangeArrowheads="1" noChangeShapeType="1"/>
              </p14:cNvContentPartPr>
              <p14:nvPr/>
            </p14:nvContentPartPr>
            <p14:xfrm>
              <a:off x="3071812" y="3027364"/>
              <a:ext cx="1271588" cy="490537"/>
            </p14:xfrm>
          </p:contentPart>
        </mc:Choice>
        <mc:Fallback xmlns="">
          <p:pic>
            <p:nvPicPr>
              <p:cNvPr id="1781768" name="Ink 8"/>
              <p:cNvPicPr>
                <a:picLocks noRot="1" noChangeAspect="1" noEditPoints="1" noChangeArrowheads="1" noChangeShapeType="1"/>
              </p:cNvPicPr>
              <p:nvPr/>
            </p:nvPicPr>
            <p:blipFill>
              <a:blip r:embed="rId4"/>
              <a:stretch>
                <a:fillRect/>
              </a:stretch>
            </p:blipFill>
            <p:spPr>
              <a:xfrm>
                <a:off x="3062462" y="3018007"/>
                <a:ext cx="1290288" cy="50925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81769" name="Ink 9"/>
              <p14:cNvContentPartPr>
                <a14:cpLocks xmlns:a14="http://schemas.microsoft.com/office/drawing/2010/main" noRot="1" noChangeAspect="1" noEditPoints="1" noChangeArrowheads="1" noChangeShapeType="1"/>
              </p14:cNvContentPartPr>
              <p14:nvPr/>
            </p14:nvContentPartPr>
            <p14:xfrm>
              <a:off x="2994025" y="4144963"/>
              <a:ext cx="201612" cy="1547812"/>
            </p14:xfrm>
          </p:contentPart>
        </mc:Choice>
        <mc:Fallback xmlns="">
          <p:pic>
            <p:nvPicPr>
              <p:cNvPr id="1781769" name="Ink 9"/>
              <p:cNvPicPr>
                <a:picLocks noRot="1" noChangeAspect="1" noEditPoints="1" noChangeArrowheads="1" noChangeShapeType="1"/>
              </p:cNvPicPr>
              <p:nvPr/>
            </p:nvPicPr>
            <p:blipFill>
              <a:blip r:embed="rId6"/>
              <a:stretch>
                <a:fillRect/>
              </a:stretch>
            </p:blipFill>
            <p:spPr>
              <a:xfrm>
                <a:off x="2984698" y="4135606"/>
                <a:ext cx="220266" cy="156652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81770" name="Ink 10"/>
              <p14:cNvContentPartPr>
                <a14:cpLocks xmlns:a14="http://schemas.microsoft.com/office/drawing/2010/main" noRot="1" noChangeAspect="1" noEditPoints="1" noChangeArrowheads="1" noChangeShapeType="1"/>
              </p14:cNvContentPartPr>
              <p14:nvPr/>
            </p14:nvContentPartPr>
            <p14:xfrm>
              <a:off x="3321050" y="4522789"/>
              <a:ext cx="862012" cy="369887"/>
            </p14:xfrm>
          </p:contentPart>
        </mc:Choice>
        <mc:Fallback xmlns="">
          <p:pic>
            <p:nvPicPr>
              <p:cNvPr id="1781770" name="Ink 10"/>
              <p:cNvPicPr>
                <a:picLocks noRot="1" noChangeAspect="1" noEditPoints="1" noChangeArrowheads="1" noChangeShapeType="1"/>
              </p:cNvPicPr>
              <p:nvPr/>
            </p:nvPicPr>
            <p:blipFill>
              <a:blip r:embed="rId8"/>
              <a:stretch>
                <a:fillRect/>
              </a:stretch>
            </p:blipFill>
            <p:spPr>
              <a:xfrm>
                <a:off x="3311692" y="4513461"/>
                <a:ext cx="880728" cy="388543"/>
              </a:xfrm>
              <a:prstGeom prst="rect">
                <a:avLst/>
              </a:prstGeom>
            </p:spPr>
          </p:pic>
        </mc:Fallback>
      </mc:AlternateContent>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0297" y="2370360"/>
            <a:ext cx="4897859" cy="2057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90297" y="4707732"/>
            <a:ext cx="4897859" cy="111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4382040" y="2107440"/>
              <a:ext cx="5516280" cy="2274840"/>
            </p14:xfrm>
          </p:contentPart>
        </mc:Choice>
        <mc:Fallback xmlns="">
          <p:pic>
            <p:nvPicPr>
              <p:cNvPr id="3" name="Ink 2"/>
              <p:cNvPicPr/>
              <p:nvPr/>
            </p:nvPicPr>
            <p:blipFill>
              <a:blip r:embed="rId12"/>
              <a:stretch>
                <a:fillRect/>
              </a:stretch>
            </p:blipFill>
            <p:spPr>
              <a:xfrm>
                <a:off x="4372680" y="2098080"/>
                <a:ext cx="5535000" cy="2293560"/>
              </a:xfrm>
              <a:prstGeom prst="rect">
                <a:avLst/>
              </a:prstGeom>
            </p:spPr>
          </p:pic>
        </mc:Fallback>
      </mc:AlternateContent>
    </p:spTree>
    <p:extLst>
      <p:ext uri="{BB962C8B-B14F-4D97-AF65-F5344CB8AC3E}">
        <p14:creationId xmlns:p14="http://schemas.microsoft.com/office/powerpoint/2010/main" val="281314491"/>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p:cNvSpPr/>
          <p:nvPr/>
        </p:nvSpPr>
        <p:spPr>
          <a:xfrm>
            <a:off x="1445172" y="1450997"/>
            <a:ext cx="9296400" cy="5102203"/>
          </a:xfrm>
          <a:custGeom>
            <a:avLst/>
            <a:gdLst>
              <a:gd name="connsiteX0" fmla="*/ 0 w 9296400"/>
              <a:gd name="connsiteY0" fmla="*/ 0 h 4839376"/>
              <a:gd name="connsiteX1" fmla="*/ 1549400 w 9296400"/>
              <a:gd name="connsiteY1" fmla="*/ 0 h 4839376"/>
              <a:gd name="connsiteX2" fmla="*/ 3767831 w 9296400"/>
              <a:gd name="connsiteY2" fmla="*/ -262827 h 4839376"/>
              <a:gd name="connsiteX3" fmla="*/ 3873500 w 9296400"/>
              <a:gd name="connsiteY3" fmla="*/ 0 h 4839376"/>
              <a:gd name="connsiteX4" fmla="*/ 9296400 w 9296400"/>
              <a:gd name="connsiteY4" fmla="*/ 0 h 4839376"/>
              <a:gd name="connsiteX5" fmla="*/ 9296400 w 9296400"/>
              <a:gd name="connsiteY5" fmla="*/ 806563 h 4839376"/>
              <a:gd name="connsiteX6" fmla="*/ 9296400 w 9296400"/>
              <a:gd name="connsiteY6" fmla="*/ 806563 h 4839376"/>
              <a:gd name="connsiteX7" fmla="*/ 9296400 w 9296400"/>
              <a:gd name="connsiteY7" fmla="*/ 2016407 h 4839376"/>
              <a:gd name="connsiteX8" fmla="*/ 9296400 w 9296400"/>
              <a:gd name="connsiteY8" fmla="*/ 4839376 h 4839376"/>
              <a:gd name="connsiteX9" fmla="*/ 3873500 w 9296400"/>
              <a:gd name="connsiteY9" fmla="*/ 4839376 h 4839376"/>
              <a:gd name="connsiteX10" fmla="*/ 1549400 w 9296400"/>
              <a:gd name="connsiteY10" fmla="*/ 4839376 h 4839376"/>
              <a:gd name="connsiteX11" fmla="*/ 1549400 w 9296400"/>
              <a:gd name="connsiteY11" fmla="*/ 4839376 h 4839376"/>
              <a:gd name="connsiteX12" fmla="*/ 0 w 9296400"/>
              <a:gd name="connsiteY12" fmla="*/ 4839376 h 4839376"/>
              <a:gd name="connsiteX13" fmla="*/ 0 w 9296400"/>
              <a:gd name="connsiteY13" fmla="*/ 2016407 h 4839376"/>
              <a:gd name="connsiteX14" fmla="*/ 0 w 9296400"/>
              <a:gd name="connsiteY14" fmla="*/ 806563 h 4839376"/>
              <a:gd name="connsiteX15" fmla="*/ 0 w 9296400"/>
              <a:gd name="connsiteY15" fmla="*/ 806563 h 4839376"/>
              <a:gd name="connsiteX16" fmla="*/ 0 w 9296400"/>
              <a:gd name="connsiteY16" fmla="*/ 0 h 4839376"/>
              <a:gd name="connsiteX0" fmla="*/ 0 w 9296400"/>
              <a:gd name="connsiteY0" fmla="*/ 262827 h 5102203"/>
              <a:gd name="connsiteX1" fmla="*/ 3535855 w 9296400"/>
              <a:gd name="connsiteY1" fmla="*/ 231296 h 5102203"/>
              <a:gd name="connsiteX2" fmla="*/ 3767831 w 9296400"/>
              <a:gd name="connsiteY2" fmla="*/ 0 h 5102203"/>
              <a:gd name="connsiteX3" fmla="*/ 3873500 w 9296400"/>
              <a:gd name="connsiteY3" fmla="*/ 262827 h 5102203"/>
              <a:gd name="connsiteX4" fmla="*/ 9296400 w 9296400"/>
              <a:gd name="connsiteY4" fmla="*/ 262827 h 5102203"/>
              <a:gd name="connsiteX5" fmla="*/ 9296400 w 9296400"/>
              <a:gd name="connsiteY5" fmla="*/ 1069390 h 5102203"/>
              <a:gd name="connsiteX6" fmla="*/ 9296400 w 9296400"/>
              <a:gd name="connsiteY6" fmla="*/ 1069390 h 5102203"/>
              <a:gd name="connsiteX7" fmla="*/ 9296400 w 9296400"/>
              <a:gd name="connsiteY7" fmla="*/ 2279234 h 5102203"/>
              <a:gd name="connsiteX8" fmla="*/ 9296400 w 9296400"/>
              <a:gd name="connsiteY8" fmla="*/ 5102203 h 5102203"/>
              <a:gd name="connsiteX9" fmla="*/ 3873500 w 9296400"/>
              <a:gd name="connsiteY9" fmla="*/ 5102203 h 5102203"/>
              <a:gd name="connsiteX10" fmla="*/ 1549400 w 9296400"/>
              <a:gd name="connsiteY10" fmla="*/ 5102203 h 5102203"/>
              <a:gd name="connsiteX11" fmla="*/ 1549400 w 9296400"/>
              <a:gd name="connsiteY11" fmla="*/ 5102203 h 5102203"/>
              <a:gd name="connsiteX12" fmla="*/ 0 w 9296400"/>
              <a:gd name="connsiteY12" fmla="*/ 5102203 h 5102203"/>
              <a:gd name="connsiteX13" fmla="*/ 0 w 9296400"/>
              <a:gd name="connsiteY13" fmla="*/ 2279234 h 5102203"/>
              <a:gd name="connsiteX14" fmla="*/ 0 w 9296400"/>
              <a:gd name="connsiteY14" fmla="*/ 1069390 h 5102203"/>
              <a:gd name="connsiteX15" fmla="*/ 0 w 9296400"/>
              <a:gd name="connsiteY15" fmla="*/ 1069390 h 5102203"/>
              <a:gd name="connsiteX16" fmla="*/ 0 w 9296400"/>
              <a:gd name="connsiteY16" fmla="*/ 262827 h 51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96400" h="5102203">
                <a:moveTo>
                  <a:pt x="0" y="262827"/>
                </a:moveTo>
                <a:lnTo>
                  <a:pt x="3535855" y="231296"/>
                </a:lnTo>
                <a:lnTo>
                  <a:pt x="3767831" y="0"/>
                </a:lnTo>
                <a:lnTo>
                  <a:pt x="3873500" y="262827"/>
                </a:lnTo>
                <a:lnTo>
                  <a:pt x="9296400" y="262827"/>
                </a:lnTo>
                <a:lnTo>
                  <a:pt x="9296400" y="1069390"/>
                </a:lnTo>
                <a:lnTo>
                  <a:pt x="9296400" y="1069390"/>
                </a:lnTo>
                <a:lnTo>
                  <a:pt x="9296400" y="2279234"/>
                </a:lnTo>
                <a:lnTo>
                  <a:pt x="9296400" y="5102203"/>
                </a:lnTo>
                <a:lnTo>
                  <a:pt x="3873500" y="5102203"/>
                </a:lnTo>
                <a:lnTo>
                  <a:pt x="1549400" y="5102203"/>
                </a:lnTo>
                <a:lnTo>
                  <a:pt x="1549400" y="5102203"/>
                </a:lnTo>
                <a:lnTo>
                  <a:pt x="0" y="5102203"/>
                </a:lnTo>
                <a:lnTo>
                  <a:pt x="0" y="2279234"/>
                </a:lnTo>
                <a:lnTo>
                  <a:pt x="0" y="1069390"/>
                </a:lnTo>
                <a:lnTo>
                  <a:pt x="0" y="1069390"/>
                </a:lnTo>
                <a:lnTo>
                  <a:pt x="0" y="262827"/>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Double Bracket 4"/>
          <p:cNvSpPr/>
          <p:nvPr/>
        </p:nvSpPr>
        <p:spPr>
          <a:xfrm>
            <a:off x="4439816" y="476672"/>
            <a:ext cx="1872208" cy="1152128"/>
          </a:xfrm>
          <a:prstGeom prst="bracketPair">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2000" b="1">
                <a:solidFill>
                  <a:srgbClr val="FFFF00"/>
                </a:solidFill>
              </a:rPr>
              <a:t>Actual process models</a:t>
            </a:r>
            <a:endParaRPr lang="en-SG" sz="2000" b="1">
              <a:solidFill>
                <a:srgbClr val="FFFF00"/>
              </a:solidFill>
            </a:endParaRPr>
          </a:p>
        </p:txBody>
      </p:sp>
      <p:sp>
        <p:nvSpPr>
          <p:cNvPr id="10" name="Double Bracket 9"/>
          <p:cNvSpPr/>
          <p:nvPr/>
        </p:nvSpPr>
        <p:spPr>
          <a:xfrm>
            <a:off x="1991544" y="476672"/>
            <a:ext cx="2016224" cy="1152128"/>
          </a:xfrm>
          <a:prstGeom prst="bracketPair">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r>
              <a:rPr lang="en-US" sz="2000" b="1">
                <a:solidFill>
                  <a:prstClr val="white">
                    <a:lumMod val="85000"/>
                  </a:prstClr>
                </a:solidFill>
              </a:rPr>
              <a:t>   Sequential </a:t>
            </a:r>
            <a:br>
              <a:rPr lang="en-US" sz="2000" b="1">
                <a:solidFill>
                  <a:prstClr val="white">
                    <a:lumMod val="85000"/>
                  </a:prstClr>
                </a:solidFill>
              </a:rPr>
            </a:br>
            <a:r>
              <a:rPr lang="en-US" sz="2000" b="1">
                <a:solidFill>
                  <a:prstClr val="white">
                    <a:lumMod val="85000"/>
                  </a:prstClr>
                </a:solidFill>
              </a:rPr>
              <a:t>   Iterative</a:t>
            </a:r>
          </a:p>
          <a:p>
            <a:pPr algn="ctr"/>
            <a:r>
              <a:rPr lang="en-US" sz="2000" b="1">
                <a:solidFill>
                  <a:prstClr val="white">
                    <a:lumMod val="85000"/>
                  </a:prstClr>
                </a:solidFill>
              </a:rPr>
              <a:t>    breadth-first    </a:t>
            </a:r>
            <a:br>
              <a:rPr lang="en-US" sz="2000" b="1">
                <a:solidFill>
                  <a:prstClr val="white">
                    <a:lumMod val="85000"/>
                  </a:prstClr>
                </a:solidFill>
              </a:rPr>
            </a:br>
            <a:r>
              <a:rPr lang="en-US" sz="2000" b="1">
                <a:solidFill>
                  <a:prstClr val="white">
                    <a:lumMod val="85000"/>
                  </a:prstClr>
                </a:solidFill>
              </a:rPr>
              <a:t>  depth-first</a:t>
            </a:r>
            <a:endParaRPr lang="en-SG" sz="2000" b="1">
              <a:solidFill>
                <a:prstClr val="white">
                  <a:lumMod val="85000"/>
                </a:prstClr>
              </a:solidFill>
            </a:endParaRPr>
          </a:p>
        </p:txBody>
      </p:sp>
      <p:grpSp>
        <p:nvGrpSpPr>
          <p:cNvPr id="11" name="Group 10"/>
          <p:cNvGrpSpPr/>
          <p:nvPr/>
        </p:nvGrpSpPr>
        <p:grpSpPr>
          <a:xfrm>
            <a:off x="2063552" y="1981200"/>
            <a:ext cx="8136904" cy="2160240"/>
            <a:chOff x="539552" y="2492896"/>
            <a:chExt cx="8136904" cy="2160240"/>
          </a:xfrm>
        </p:grpSpPr>
        <p:sp>
          <p:nvSpPr>
            <p:cNvPr id="12" name="Rounded Rectangle 11"/>
            <p:cNvSpPr/>
            <p:nvPr/>
          </p:nvSpPr>
          <p:spPr>
            <a:xfrm>
              <a:off x="539552" y="2492896"/>
              <a:ext cx="8136904" cy="2160240"/>
            </a:xfrm>
            <a:prstGeom prst="roundRect">
              <a:avLst>
                <a:gd name="adj" fmla="val 118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2"/>
            <p:cNvPicPr>
              <a:picLocks noChangeAspect="1" noChangeArrowheads="1"/>
            </p:cNvPicPr>
            <p:nvPr/>
          </p:nvPicPr>
          <p:blipFill>
            <a:blip r:embed="rId3" cstate="print"/>
            <a:srcRect/>
            <a:stretch>
              <a:fillRect/>
            </a:stretch>
          </p:blipFill>
          <p:spPr bwMode="auto">
            <a:xfrm>
              <a:off x="3044536" y="2877253"/>
              <a:ext cx="2076908" cy="1216207"/>
            </a:xfrm>
            <a:prstGeom prst="rect">
              <a:avLst/>
            </a:prstGeom>
            <a:noFill/>
            <a:ln w="9525">
              <a:noFill/>
              <a:miter lim="800000"/>
              <a:headEnd/>
              <a:tailEnd/>
            </a:ln>
          </p:spPr>
        </p:pic>
        <p:pic>
          <p:nvPicPr>
            <p:cNvPr id="14" name="Picture 3"/>
            <p:cNvPicPr>
              <a:picLocks noChangeAspect="1" noChangeArrowheads="1"/>
            </p:cNvPicPr>
            <p:nvPr/>
          </p:nvPicPr>
          <p:blipFill>
            <a:blip r:embed="rId4" cstate="print"/>
            <a:srcRect/>
            <a:stretch>
              <a:fillRect/>
            </a:stretch>
          </p:blipFill>
          <p:spPr bwMode="auto">
            <a:xfrm>
              <a:off x="5770190" y="2742483"/>
              <a:ext cx="2762250" cy="1304925"/>
            </a:xfrm>
            <a:prstGeom prst="rect">
              <a:avLst/>
            </a:prstGeom>
            <a:noFill/>
            <a:ln w="9525">
              <a:noFill/>
              <a:miter lim="800000"/>
              <a:headEnd/>
              <a:tailEnd/>
            </a:ln>
          </p:spPr>
        </p:pic>
        <p:sp>
          <p:nvSpPr>
            <p:cNvPr id="15" name="Rectangle 14"/>
            <p:cNvSpPr/>
            <p:nvPr/>
          </p:nvSpPr>
          <p:spPr>
            <a:xfrm>
              <a:off x="6910685" y="3664508"/>
              <a:ext cx="1588168"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5"/>
            <p:cNvPicPr>
              <a:picLocks noChangeAspect="1" noChangeArrowheads="1"/>
            </p:cNvPicPr>
            <p:nvPr/>
          </p:nvPicPr>
          <p:blipFill>
            <a:blip r:embed="rId5" cstate="print"/>
            <a:srcRect/>
            <a:stretch>
              <a:fillRect/>
            </a:stretch>
          </p:blipFill>
          <p:spPr bwMode="auto">
            <a:xfrm>
              <a:off x="755576" y="2708920"/>
              <a:ext cx="1886431" cy="1765215"/>
            </a:xfrm>
            <a:prstGeom prst="rect">
              <a:avLst/>
            </a:prstGeom>
            <a:noFill/>
            <a:ln w="9525">
              <a:noFill/>
              <a:miter lim="800000"/>
              <a:headEnd/>
              <a:tailEnd/>
            </a:ln>
          </p:spPr>
        </p:pic>
      </p:grpSp>
      <mc:AlternateContent xmlns:mc="http://schemas.openxmlformats.org/markup-compatibility/2006" xmlns:p14="http://schemas.microsoft.com/office/powerpoint/2010/main">
        <mc:Choice Requires="p14">
          <p:contentPart p14:bwMode="auto" r:id="rId6">
            <p14:nvContentPartPr>
              <p14:cNvPr id="1434626" name="Ink 2"/>
              <p14:cNvContentPartPr>
                <a14:cpLocks xmlns:a14="http://schemas.microsoft.com/office/drawing/2010/main" noRot="1" noChangeAspect="1" noEditPoints="1" noChangeArrowheads="1" noChangeShapeType="1"/>
              </p14:cNvContentPartPr>
              <p14:nvPr/>
            </p14:nvContentPartPr>
            <p14:xfrm>
              <a:off x="2027239" y="584201"/>
              <a:ext cx="377825" cy="923925"/>
            </p14:xfrm>
          </p:contentPart>
        </mc:Choice>
        <mc:Fallback xmlns="">
          <p:pic>
            <p:nvPicPr>
              <p:cNvPr id="1434626" name="Ink 2"/>
              <p:cNvPicPr>
                <a:picLocks noRot="1" noChangeAspect="1" noEditPoints="1" noChangeArrowheads="1" noChangeShapeType="1"/>
              </p:cNvPicPr>
              <p:nvPr/>
            </p:nvPicPr>
            <p:blipFill>
              <a:blip r:embed="rId7"/>
              <a:stretch>
                <a:fillRect/>
              </a:stretch>
            </p:blipFill>
            <p:spPr>
              <a:xfrm>
                <a:off x="2017945" y="574839"/>
                <a:ext cx="396412" cy="942648"/>
              </a:xfrm>
              <a:prstGeom prst="rect">
                <a:avLst/>
              </a:prstGeom>
            </p:spPr>
          </p:pic>
        </mc:Fallback>
      </mc:AlternateContent>
      <p:grpSp>
        <p:nvGrpSpPr>
          <p:cNvPr id="18" name="Group 6"/>
          <p:cNvGrpSpPr>
            <a:grpSpLocks/>
          </p:cNvGrpSpPr>
          <p:nvPr/>
        </p:nvGrpSpPr>
        <p:grpSpPr bwMode="auto">
          <a:xfrm>
            <a:off x="4723746" y="4289099"/>
            <a:ext cx="4891088" cy="1438275"/>
            <a:chOff x="1998" y="3014"/>
            <a:chExt cx="3081" cy="906"/>
          </a:xfrm>
        </p:grpSpPr>
        <mc:AlternateContent xmlns:mc="http://schemas.openxmlformats.org/markup-compatibility/2006" xmlns:p14="http://schemas.microsoft.com/office/powerpoint/2010/main">
          <mc:Choice Requires="p14">
            <p:contentPart p14:bwMode="auto" r:id="rId8">
              <p14:nvContentPartPr>
                <p14:cNvPr id="19" name="Ink 3"/>
                <p14:cNvContentPartPr>
                  <a14:cpLocks xmlns:a14="http://schemas.microsoft.com/office/drawing/2010/main" noRot="1" noChangeAspect="1" noEditPoints="1" noChangeArrowheads="1" noChangeShapeType="1"/>
                </p14:cNvContentPartPr>
                <p14:nvPr/>
              </p14:nvContentPartPr>
              <p14:xfrm>
                <a:off x="2374" y="3514"/>
                <a:ext cx="614" cy="353"/>
              </p14:xfrm>
            </p:contentPart>
          </mc:Choice>
          <mc:Fallback xmlns="">
            <p:pic>
              <p:nvPicPr>
                <p:cNvPr id="19" name="Ink 3"/>
                <p:cNvPicPr>
                  <a:picLocks noRot="1" noChangeAspect="1" noEditPoints="1" noChangeArrowheads="1" noChangeShapeType="1"/>
                </p:cNvPicPr>
                <p:nvPr/>
              </p:nvPicPr>
              <p:blipFill>
                <a:blip r:embed="rId9"/>
                <a:stretch>
                  <a:fillRect/>
                </a:stretch>
              </p:blipFill>
              <p:spPr>
                <a:xfrm>
                  <a:off x="2365" y="3508"/>
                  <a:ext cx="632" cy="3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4"/>
                <p14:cNvContentPartPr>
                  <a14:cpLocks xmlns:a14="http://schemas.microsoft.com/office/drawing/2010/main" noRot="1" noChangeAspect="1" noEditPoints="1" noChangeArrowheads="1" noChangeShapeType="1"/>
                </p14:cNvContentPartPr>
                <p14:nvPr/>
              </p14:nvContentPartPr>
              <p14:xfrm>
                <a:off x="3123" y="3564"/>
                <a:ext cx="1168" cy="356"/>
              </p14:xfrm>
            </p:contentPart>
          </mc:Choice>
          <mc:Fallback xmlns="">
            <p:pic>
              <p:nvPicPr>
                <p:cNvPr id="20" name="Ink 4"/>
                <p:cNvPicPr>
                  <a:picLocks noRot="1" noChangeAspect="1" noEditPoints="1" noChangeArrowheads="1" noChangeShapeType="1"/>
                </p:cNvPicPr>
                <p:nvPr/>
              </p:nvPicPr>
              <p:blipFill>
                <a:blip r:embed="rId11"/>
                <a:stretch>
                  <a:fillRect/>
                </a:stretch>
              </p:blipFill>
              <p:spPr>
                <a:xfrm>
                  <a:off x="3114" y="3558"/>
                  <a:ext cx="1186" cy="36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5"/>
                <p14:cNvContentPartPr>
                  <a14:cpLocks xmlns:a14="http://schemas.microsoft.com/office/drawing/2010/main" noRot="1" noChangeAspect="1" noEditPoints="1" noChangeArrowheads="1" noChangeShapeType="1"/>
                </p14:cNvContentPartPr>
                <p14:nvPr/>
              </p14:nvContentPartPr>
              <p14:xfrm>
                <a:off x="1998" y="3014"/>
                <a:ext cx="3081" cy="332"/>
              </p14:xfrm>
            </p:contentPart>
          </mc:Choice>
          <mc:Fallback xmlns="">
            <p:pic>
              <p:nvPicPr>
                <p:cNvPr id="21" name="Ink 5"/>
                <p:cNvPicPr>
                  <a:picLocks noRot="1" noChangeAspect="1" noEditPoints="1" noChangeArrowheads="1" noChangeShapeType="1"/>
                </p:cNvPicPr>
                <p:nvPr/>
              </p:nvPicPr>
              <p:blipFill>
                <a:blip r:embed="rId13"/>
                <a:stretch>
                  <a:fillRect/>
                </a:stretch>
              </p:blipFill>
              <p:spPr>
                <a:xfrm>
                  <a:off x="1992" y="3008"/>
                  <a:ext cx="3093" cy="344"/>
                </a:xfrm>
                <a:prstGeom prst="rect">
                  <a:avLst/>
                </a:prstGeom>
              </p:spPr>
            </p:pic>
          </mc:Fallback>
        </mc:AlternateContent>
      </p:grpSp>
    </p:spTree>
    <p:extLst>
      <p:ext uri="{BB962C8B-B14F-4D97-AF65-F5344CB8AC3E}">
        <p14:creationId xmlns:p14="http://schemas.microsoft.com/office/powerpoint/2010/main" val="167491079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
          <p:cNvSpPr/>
          <p:nvPr/>
        </p:nvSpPr>
        <p:spPr>
          <a:xfrm>
            <a:off x="1445172" y="1450997"/>
            <a:ext cx="9296400" cy="5102203"/>
          </a:xfrm>
          <a:custGeom>
            <a:avLst/>
            <a:gdLst>
              <a:gd name="connsiteX0" fmla="*/ 0 w 9296400"/>
              <a:gd name="connsiteY0" fmla="*/ 0 h 4839376"/>
              <a:gd name="connsiteX1" fmla="*/ 1549400 w 9296400"/>
              <a:gd name="connsiteY1" fmla="*/ 0 h 4839376"/>
              <a:gd name="connsiteX2" fmla="*/ 3767831 w 9296400"/>
              <a:gd name="connsiteY2" fmla="*/ -262827 h 4839376"/>
              <a:gd name="connsiteX3" fmla="*/ 3873500 w 9296400"/>
              <a:gd name="connsiteY3" fmla="*/ 0 h 4839376"/>
              <a:gd name="connsiteX4" fmla="*/ 9296400 w 9296400"/>
              <a:gd name="connsiteY4" fmla="*/ 0 h 4839376"/>
              <a:gd name="connsiteX5" fmla="*/ 9296400 w 9296400"/>
              <a:gd name="connsiteY5" fmla="*/ 806563 h 4839376"/>
              <a:gd name="connsiteX6" fmla="*/ 9296400 w 9296400"/>
              <a:gd name="connsiteY6" fmla="*/ 806563 h 4839376"/>
              <a:gd name="connsiteX7" fmla="*/ 9296400 w 9296400"/>
              <a:gd name="connsiteY7" fmla="*/ 2016407 h 4839376"/>
              <a:gd name="connsiteX8" fmla="*/ 9296400 w 9296400"/>
              <a:gd name="connsiteY8" fmla="*/ 4839376 h 4839376"/>
              <a:gd name="connsiteX9" fmla="*/ 3873500 w 9296400"/>
              <a:gd name="connsiteY9" fmla="*/ 4839376 h 4839376"/>
              <a:gd name="connsiteX10" fmla="*/ 1549400 w 9296400"/>
              <a:gd name="connsiteY10" fmla="*/ 4839376 h 4839376"/>
              <a:gd name="connsiteX11" fmla="*/ 1549400 w 9296400"/>
              <a:gd name="connsiteY11" fmla="*/ 4839376 h 4839376"/>
              <a:gd name="connsiteX12" fmla="*/ 0 w 9296400"/>
              <a:gd name="connsiteY12" fmla="*/ 4839376 h 4839376"/>
              <a:gd name="connsiteX13" fmla="*/ 0 w 9296400"/>
              <a:gd name="connsiteY13" fmla="*/ 2016407 h 4839376"/>
              <a:gd name="connsiteX14" fmla="*/ 0 w 9296400"/>
              <a:gd name="connsiteY14" fmla="*/ 806563 h 4839376"/>
              <a:gd name="connsiteX15" fmla="*/ 0 w 9296400"/>
              <a:gd name="connsiteY15" fmla="*/ 806563 h 4839376"/>
              <a:gd name="connsiteX16" fmla="*/ 0 w 9296400"/>
              <a:gd name="connsiteY16" fmla="*/ 0 h 4839376"/>
              <a:gd name="connsiteX0" fmla="*/ 0 w 9296400"/>
              <a:gd name="connsiteY0" fmla="*/ 262827 h 5102203"/>
              <a:gd name="connsiteX1" fmla="*/ 3535855 w 9296400"/>
              <a:gd name="connsiteY1" fmla="*/ 231296 h 5102203"/>
              <a:gd name="connsiteX2" fmla="*/ 3767831 w 9296400"/>
              <a:gd name="connsiteY2" fmla="*/ 0 h 5102203"/>
              <a:gd name="connsiteX3" fmla="*/ 3873500 w 9296400"/>
              <a:gd name="connsiteY3" fmla="*/ 262827 h 5102203"/>
              <a:gd name="connsiteX4" fmla="*/ 9296400 w 9296400"/>
              <a:gd name="connsiteY4" fmla="*/ 262827 h 5102203"/>
              <a:gd name="connsiteX5" fmla="*/ 9296400 w 9296400"/>
              <a:gd name="connsiteY5" fmla="*/ 1069390 h 5102203"/>
              <a:gd name="connsiteX6" fmla="*/ 9296400 w 9296400"/>
              <a:gd name="connsiteY6" fmla="*/ 1069390 h 5102203"/>
              <a:gd name="connsiteX7" fmla="*/ 9296400 w 9296400"/>
              <a:gd name="connsiteY7" fmla="*/ 2279234 h 5102203"/>
              <a:gd name="connsiteX8" fmla="*/ 9296400 w 9296400"/>
              <a:gd name="connsiteY8" fmla="*/ 5102203 h 5102203"/>
              <a:gd name="connsiteX9" fmla="*/ 3873500 w 9296400"/>
              <a:gd name="connsiteY9" fmla="*/ 5102203 h 5102203"/>
              <a:gd name="connsiteX10" fmla="*/ 1549400 w 9296400"/>
              <a:gd name="connsiteY10" fmla="*/ 5102203 h 5102203"/>
              <a:gd name="connsiteX11" fmla="*/ 1549400 w 9296400"/>
              <a:gd name="connsiteY11" fmla="*/ 5102203 h 5102203"/>
              <a:gd name="connsiteX12" fmla="*/ 0 w 9296400"/>
              <a:gd name="connsiteY12" fmla="*/ 5102203 h 5102203"/>
              <a:gd name="connsiteX13" fmla="*/ 0 w 9296400"/>
              <a:gd name="connsiteY13" fmla="*/ 2279234 h 5102203"/>
              <a:gd name="connsiteX14" fmla="*/ 0 w 9296400"/>
              <a:gd name="connsiteY14" fmla="*/ 1069390 h 5102203"/>
              <a:gd name="connsiteX15" fmla="*/ 0 w 9296400"/>
              <a:gd name="connsiteY15" fmla="*/ 1069390 h 5102203"/>
              <a:gd name="connsiteX16" fmla="*/ 0 w 9296400"/>
              <a:gd name="connsiteY16" fmla="*/ 262827 h 5102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96400" h="5102203">
                <a:moveTo>
                  <a:pt x="0" y="262827"/>
                </a:moveTo>
                <a:lnTo>
                  <a:pt x="3535855" y="231296"/>
                </a:lnTo>
                <a:lnTo>
                  <a:pt x="3767831" y="0"/>
                </a:lnTo>
                <a:lnTo>
                  <a:pt x="3873500" y="262827"/>
                </a:lnTo>
                <a:lnTo>
                  <a:pt x="9296400" y="262827"/>
                </a:lnTo>
                <a:lnTo>
                  <a:pt x="9296400" y="1069390"/>
                </a:lnTo>
                <a:lnTo>
                  <a:pt x="9296400" y="1069390"/>
                </a:lnTo>
                <a:lnTo>
                  <a:pt x="9296400" y="2279234"/>
                </a:lnTo>
                <a:lnTo>
                  <a:pt x="9296400" y="5102203"/>
                </a:lnTo>
                <a:lnTo>
                  <a:pt x="3873500" y="5102203"/>
                </a:lnTo>
                <a:lnTo>
                  <a:pt x="1549400" y="5102203"/>
                </a:lnTo>
                <a:lnTo>
                  <a:pt x="1549400" y="5102203"/>
                </a:lnTo>
                <a:lnTo>
                  <a:pt x="0" y="5102203"/>
                </a:lnTo>
                <a:lnTo>
                  <a:pt x="0" y="2279234"/>
                </a:lnTo>
                <a:lnTo>
                  <a:pt x="0" y="1069390"/>
                </a:lnTo>
                <a:lnTo>
                  <a:pt x="0" y="1069390"/>
                </a:lnTo>
                <a:lnTo>
                  <a:pt x="0" y="262827"/>
                </a:lnTo>
                <a:close/>
              </a:path>
            </a:pathLst>
          </a:cu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5" name="Double Bracket 4"/>
          <p:cNvSpPr/>
          <p:nvPr/>
        </p:nvSpPr>
        <p:spPr>
          <a:xfrm>
            <a:off x="4439816" y="476672"/>
            <a:ext cx="1872208" cy="1152128"/>
          </a:xfrm>
          <a:prstGeom prst="bracketPair">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r>
              <a:rPr lang="en-US" sz="2000" b="1">
                <a:solidFill>
                  <a:prstClr val="white">
                    <a:lumMod val="85000"/>
                  </a:prstClr>
                </a:solidFill>
              </a:rPr>
              <a:t>Actual process models</a:t>
            </a:r>
            <a:endParaRPr lang="en-SG" sz="2000" b="1">
              <a:solidFill>
                <a:prstClr val="white">
                  <a:lumMod val="85000"/>
                </a:prstClr>
              </a:solidFill>
            </a:endParaRPr>
          </a:p>
        </p:txBody>
      </p:sp>
      <p:sp>
        <p:nvSpPr>
          <p:cNvPr id="10" name="Double Bracket 9"/>
          <p:cNvSpPr/>
          <p:nvPr/>
        </p:nvSpPr>
        <p:spPr>
          <a:xfrm>
            <a:off x="1991544" y="476672"/>
            <a:ext cx="2016224" cy="1152128"/>
          </a:xfrm>
          <a:prstGeom prst="bracketPair">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tIns="0" rIns="0" bIns="0" rtlCol="0" anchor="ctr"/>
          <a:lstStyle/>
          <a:p>
            <a:r>
              <a:rPr lang="en-US" sz="2000" b="1">
                <a:solidFill>
                  <a:prstClr val="white">
                    <a:lumMod val="85000"/>
                  </a:prstClr>
                </a:solidFill>
              </a:rPr>
              <a:t>   Sequential </a:t>
            </a:r>
            <a:br>
              <a:rPr lang="en-US" sz="2000" b="1">
                <a:solidFill>
                  <a:prstClr val="white">
                    <a:lumMod val="85000"/>
                  </a:prstClr>
                </a:solidFill>
              </a:rPr>
            </a:br>
            <a:r>
              <a:rPr lang="en-US" sz="2000" b="1">
                <a:solidFill>
                  <a:prstClr val="white">
                    <a:lumMod val="85000"/>
                  </a:prstClr>
                </a:solidFill>
              </a:rPr>
              <a:t>   Iterative</a:t>
            </a:r>
          </a:p>
          <a:p>
            <a:pPr algn="ctr"/>
            <a:r>
              <a:rPr lang="en-US" sz="2000" b="1">
                <a:solidFill>
                  <a:prstClr val="white">
                    <a:lumMod val="85000"/>
                  </a:prstClr>
                </a:solidFill>
              </a:rPr>
              <a:t>    breadth-first    </a:t>
            </a:r>
            <a:br>
              <a:rPr lang="en-US" sz="2000" b="1">
                <a:solidFill>
                  <a:prstClr val="white">
                    <a:lumMod val="85000"/>
                  </a:prstClr>
                </a:solidFill>
              </a:rPr>
            </a:br>
            <a:r>
              <a:rPr lang="en-US" sz="2000" b="1">
                <a:solidFill>
                  <a:prstClr val="white">
                    <a:lumMod val="85000"/>
                  </a:prstClr>
                </a:solidFill>
              </a:rPr>
              <a:t>  depth-first</a:t>
            </a:r>
            <a:endParaRPr lang="en-SG" sz="2000" b="1">
              <a:solidFill>
                <a:prstClr val="white">
                  <a:lumMod val="85000"/>
                </a:prstClr>
              </a:solidFill>
            </a:endParaRPr>
          </a:p>
        </p:txBody>
      </p:sp>
      <p:sp>
        <p:nvSpPr>
          <p:cNvPr id="15" name="Rectangle 14"/>
          <p:cNvSpPr/>
          <p:nvPr/>
        </p:nvSpPr>
        <p:spPr>
          <a:xfrm>
            <a:off x="8434685" y="3664509"/>
            <a:ext cx="1588168"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
          <p:cNvPicPr>
            <a:picLocks noChangeAspect="1" noChangeArrowheads="1"/>
          </p:cNvPicPr>
          <p:nvPr/>
        </p:nvPicPr>
        <p:blipFill>
          <a:blip r:embed="rId3" cstate="print"/>
          <a:srcRect/>
          <a:stretch>
            <a:fillRect/>
          </a:stretch>
        </p:blipFill>
        <p:spPr bwMode="auto">
          <a:xfrm>
            <a:off x="1919536" y="2468126"/>
            <a:ext cx="5073134" cy="3409147"/>
          </a:xfrm>
          <a:prstGeom prst="rect">
            <a:avLst/>
          </a:prstGeom>
          <a:ln>
            <a:noFill/>
          </a:ln>
          <a:effectLst>
            <a:softEdge rad="112500"/>
          </a:effectLst>
        </p:spPr>
      </p:pic>
      <mc:AlternateContent xmlns:mc="http://schemas.openxmlformats.org/markup-compatibility/2006" xmlns:p14="http://schemas.microsoft.com/office/powerpoint/2010/main">
        <mc:Choice Requires="p14">
          <p:contentPart p14:bwMode="auto" r:id="rId4">
            <p14:nvContentPartPr>
              <p14:cNvPr id="1803266" name="Ink 2"/>
              <p14:cNvContentPartPr>
                <a14:cpLocks xmlns:a14="http://schemas.microsoft.com/office/drawing/2010/main" noRot="1" noChangeAspect="1" noEditPoints="1" noChangeArrowheads="1" noChangeShapeType="1"/>
              </p14:cNvContentPartPr>
              <p14:nvPr/>
            </p14:nvContentPartPr>
            <p14:xfrm>
              <a:off x="2027239" y="584201"/>
              <a:ext cx="377825" cy="923925"/>
            </p14:xfrm>
          </p:contentPart>
        </mc:Choice>
        <mc:Fallback xmlns="">
          <p:pic>
            <p:nvPicPr>
              <p:cNvPr id="1803266" name="Ink 2"/>
              <p:cNvPicPr>
                <a:picLocks noRot="1" noChangeAspect="1" noEditPoints="1" noChangeArrowheads="1" noChangeShapeType="1"/>
              </p:cNvPicPr>
              <p:nvPr/>
            </p:nvPicPr>
            <p:blipFill>
              <a:blip r:embed="rId5"/>
              <a:stretch>
                <a:fillRect/>
              </a:stretch>
            </p:blipFill>
            <p:spPr>
              <a:xfrm>
                <a:off x="2017945" y="574839"/>
                <a:ext cx="396412" cy="942648"/>
              </a:xfrm>
              <a:prstGeom prst="rect">
                <a:avLst/>
              </a:prstGeom>
            </p:spPr>
          </p:pic>
        </mc:Fallback>
      </mc:AlternateContent>
      <p:grpSp>
        <p:nvGrpSpPr>
          <p:cNvPr id="1803270" name="Group 6"/>
          <p:cNvGrpSpPr>
            <a:grpSpLocks/>
          </p:cNvGrpSpPr>
          <p:nvPr/>
        </p:nvGrpSpPr>
        <p:grpSpPr bwMode="auto">
          <a:xfrm>
            <a:off x="7002463" y="4335463"/>
            <a:ext cx="2328862" cy="1020762"/>
            <a:chOff x="3451" y="2731"/>
            <a:chExt cx="1467" cy="643"/>
          </a:xfrm>
        </p:grpSpPr>
        <mc:AlternateContent xmlns:mc="http://schemas.openxmlformats.org/markup-compatibility/2006" xmlns:p14="http://schemas.microsoft.com/office/powerpoint/2010/main">
          <mc:Choice Requires="p14">
            <p:contentPart p14:bwMode="auto" r:id="rId6">
              <p14:nvContentPartPr>
                <p14:cNvPr id="1803267" name="Ink 3"/>
                <p14:cNvContentPartPr>
                  <a14:cpLocks xmlns:a14="http://schemas.microsoft.com/office/drawing/2010/main" noRot="1" noChangeAspect="1" noEditPoints="1" noChangeArrowheads="1" noChangeShapeType="1"/>
                </p14:cNvContentPartPr>
                <p14:nvPr/>
              </p14:nvContentPartPr>
              <p14:xfrm>
                <a:off x="3837" y="2731"/>
                <a:ext cx="768" cy="360"/>
              </p14:xfrm>
            </p:contentPart>
          </mc:Choice>
          <mc:Fallback xmlns="">
            <p:pic>
              <p:nvPicPr>
                <p:cNvPr id="1803267" name="Ink 3"/>
                <p:cNvPicPr>
                  <a:picLocks noRot="1" noChangeAspect="1" noEditPoints="1" noChangeArrowheads="1" noChangeShapeType="1"/>
                </p:cNvPicPr>
                <p:nvPr/>
              </p:nvPicPr>
              <p:blipFill>
                <a:blip r:embed="rId7"/>
                <a:stretch>
                  <a:fillRect/>
                </a:stretch>
              </p:blipFill>
              <p:spPr>
                <a:xfrm>
                  <a:off x="3831" y="2725"/>
                  <a:ext cx="780" cy="3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03268" name="Ink 4"/>
                <p14:cNvContentPartPr>
                  <a14:cpLocks xmlns:a14="http://schemas.microsoft.com/office/drawing/2010/main" noRot="1" noChangeAspect="1" noEditPoints="1" noChangeArrowheads="1" noChangeShapeType="1"/>
                </p14:cNvContentPartPr>
                <p14:nvPr/>
              </p14:nvContentPartPr>
              <p14:xfrm>
                <a:off x="3451" y="3143"/>
                <a:ext cx="1467" cy="231"/>
              </p14:xfrm>
            </p:contentPart>
          </mc:Choice>
          <mc:Fallback xmlns="">
            <p:pic>
              <p:nvPicPr>
                <p:cNvPr id="1803268" name="Ink 4"/>
                <p:cNvPicPr>
                  <a:picLocks noRot="1" noChangeAspect="1" noEditPoints="1" noChangeArrowheads="1" noChangeShapeType="1"/>
                </p:cNvPicPr>
                <p:nvPr/>
              </p:nvPicPr>
              <p:blipFill>
                <a:blip r:embed="rId9"/>
                <a:stretch>
                  <a:fillRect/>
                </a:stretch>
              </p:blipFill>
              <p:spPr>
                <a:xfrm>
                  <a:off x="3445" y="3137"/>
                  <a:ext cx="1479" cy="24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03269" name="Ink 5"/>
                <p14:cNvContentPartPr>
                  <a14:cpLocks xmlns:a14="http://schemas.microsoft.com/office/drawing/2010/main" noRot="1" noChangeAspect="1" noEditPoints="1" noChangeArrowheads="1" noChangeShapeType="1"/>
                </p14:cNvContentPartPr>
                <p14:nvPr/>
              </p14:nvContentPartPr>
              <p14:xfrm>
                <a:off x="4339" y="2804"/>
                <a:ext cx="5" cy="3"/>
              </p14:xfrm>
            </p:contentPart>
          </mc:Choice>
          <mc:Fallback xmlns="">
            <p:pic>
              <p:nvPicPr>
                <p:cNvPr id="1803269" name="Ink 5"/>
                <p:cNvPicPr>
                  <a:picLocks noRot="1" noChangeAspect="1" noEditPoints="1" noChangeArrowheads="1" noChangeShapeType="1"/>
                </p:cNvPicPr>
                <p:nvPr/>
              </p:nvPicPr>
              <p:blipFill>
                <a:blip r:embed="rId11"/>
                <a:stretch>
                  <a:fillRect/>
                </a:stretch>
              </p:blipFill>
              <p:spPr>
                <a:xfrm>
                  <a:off x="4333" y="2800"/>
                  <a:ext cx="16" cy="12"/>
                </a:xfrm>
                <a:prstGeom prst="rect">
                  <a:avLst/>
                </a:prstGeom>
              </p:spPr>
            </p:pic>
          </mc:Fallback>
        </mc:AlternateContent>
      </p:grpSp>
      <p:grpSp>
        <p:nvGrpSpPr>
          <p:cNvPr id="18" name="Group 17"/>
          <p:cNvGrpSpPr/>
          <p:nvPr/>
        </p:nvGrpSpPr>
        <p:grpSpPr>
          <a:xfrm>
            <a:off x="7726238" y="2132857"/>
            <a:ext cx="2762250" cy="1304925"/>
            <a:chOff x="6202238" y="2132856"/>
            <a:chExt cx="2762250" cy="1304925"/>
          </a:xfrm>
        </p:grpSpPr>
        <p:pic>
          <p:nvPicPr>
            <p:cNvPr id="19" name="Picture 3"/>
            <p:cNvPicPr>
              <a:picLocks noChangeAspect="1" noChangeArrowheads="1"/>
            </p:cNvPicPr>
            <p:nvPr/>
          </p:nvPicPr>
          <p:blipFill>
            <a:blip r:embed="rId12" cstate="print"/>
            <a:srcRect/>
            <a:stretch>
              <a:fillRect/>
            </a:stretch>
          </p:blipFill>
          <p:spPr bwMode="auto">
            <a:xfrm>
              <a:off x="6202238" y="2132856"/>
              <a:ext cx="2762250" cy="1304925"/>
            </a:xfrm>
            <a:prstGeom prst="roundRect">
              <a:avLst/>
            </a:prstGeom>
            <a:noFill/>
            <a:ln w="9525">
              <a:noFill/>
              <a:miter lim="800000"/>
              <a:headEnd/>
              <a:tailEnd/>
            </a:ln>
          </p:spPr>
        </p:pic>
        <p:sp>
          <p:nvSpPr>
            <p:cNvPr id="20" name="Rectangle 19"/>
            <p:cNvSpPr/>
            <p:nvPr/>
          </p:nvSpPr>
          <p:spPr>
            <a:xfrm>
              <a:off x="7342733" y="3054881"/>
              <a:ext cx="1588168" cy="208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Tree>
    <p:extLst>
      <p:ext uri="{BB962C8B-B14F-4D97-AF65-F5344CB8AC3E}">
        <p14:creationId xmlns:p14="http://schemas.microsoft.com/office/powerpoint/2010/main" val="100054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p:cNvSpPr/>
          <p:nvPr/>
        </p:nvSpPr>
        <p:spPr>
          <a:xfrm>
            <a:off x="1445172" y="1507661"/>
            <a:ext cx="9296400" cy="5045539"/>
          </a:xfrm>
          <a:prstGeom prst="rect">
            <a:avLst/>
          </a:prstGeom>
          <a:solidFill>
            <a:schemeClr val="bg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pic>
        <p:nvPicPr>
          <p:cNvPr id="20" name="Picture 4" descr="http://thinsmek.com/wp-content/uploads/2009/08/firefox-logo.png"/>
          <p:cNvPicPr>
            <a:picLocks noChangeAspect="1" noChangeArrowheads="1"/>
          </p:cNvPicPr>
          <p:nvPr/>
        </p:nvPicPr>
        <p:blipFill>
          <a:blip r:embed="rId3" cstate="print"/>
          <a:srcRect/>
          <a:stretch>
            <a:fillRect/>
          </a:stretch>
        </p:blipFill>
        <p:spPr bwMode="auto">
          <a:xfrm>
            <a:off x="1919536" y="2348880"/>
            <a:ext cx="864096" cy="853472"/>
          </a:xfrm>
          <a:prstGeom prst="rect">
            <a:avLst/>
          </a:prstGeom>
          <a:noFill/>
        </p:spPr>
      </p:pic>
      <p:sp>
        <p:nvSpPr>
          <p:cNvPr id="21" name="Rectangle 20"/>
          <p:cNvSpPr/>
          <p:nvPr/>
        </p:nvSpPr>
        <p:spPr>
          <a:xfrm>
            <a:off x="2042478" y="6093297"/>
            <a:ext cx="8208912" cy="276999"/>
          </a:xfrm>
          <a:prstGeom prst="rect">
            <a:avLst/>
          </a:prstGeom>
        </p:spPr>
        <p:txBody>
          <a:bodyPr wrap="square">
            <a:spAutoFit/>
          </a:bodyPr>
          <a:lstStyle/>
          <a:p>
            <a:pPr algn="r"/>
            <a:r>
              <a:rPr lang="en-SG" sz="1200">
                <a:solidFill>
                  <a:prstClr val="white">
                    <a:lumMod val="50000"/>
                  </a:prstClr>
                </a:solidFill>
              </a:rPr>
              <a:t>http://mozilla.github.com/process-releases/draft/development_overview/ </a:t>
            </a:r>
          </a:p>
        </p:txBody>
      </p:sp>
      <p:pic>
        <p:nvPicPr>
          <p:cNvPr id="22" name="Picture 5"/>
          <p:cNvPicPr>
            <a:picLocks noChangeAspect="1" noChangeArrowheads="1"/>
          </p:cNvPicPr>
          <p:nvPr/>
        </p:nvPicPr>
        <p:blipFill>
          <a:blip r:embed="rId4" cstate="print"/>
          <a:srcRect b="16821"/>
          <a:stretch>
            <a:fillRect/>
          </a:stretch>
        </p:blipFill>
        <p:spPr bwMode="auto">
          <a:xfrm>
            <a:off x="2351585" y="3933056"/>
            <a:ext cx="7522177" cy="1780406"/>
          </a:xfrm>
          <a:prstGeom prst="rect">
            <a:avLst/>
          </a:prstGeom>
          <a:noFill/>
          <a:ln w="9525">
            <a:noFill/>
            <a:miter lim="800000"/>
            <a:headEnd/>
            <a:tailEnd/>
          </a:ln>
        </p:spPr>
      </p:pic>
      <p:pic>
        <p:nvPicPr>
          <p:cNvPr id="23" name="Picture 6"/>
          <p:cNvPicPr>
            <a:picLocks noChangeAspect="1" noChangeArrowheads="1"/>
          </p:cNvPicPr>
          <p:nvPr/>
        </p:nvPicPr>
        <p:blipFill>
          <a:blip r:embed="rId5" cstate="print"/>
          <a:srcRect/>
          <a:stretch>
            <a:fillRect/>
          </a:stretch>
        </p:blipFill>
        <p:spPr bwMode="auto">
          <a:xfrm>
            <a:off x="2999657" y="2348881"/>
            <a:ext cx="6789737" cy="885825"/>
          </a:xfrm>
          <a:prstGeom prst="rect">
            <a:avLst/>
          </a:prstGeom>
          <a:noFill/>
          <a:ln w="9525">
            <a:noFill/>
            <a:miter lim="800000"/>
            <a:headEnd/>
            <a:tailEnd/>
          </a:ln>
        </p:spPr>
      </p:pic>
      <p:pic>
        <p:nvPicPr>
          <p:cNvPr id="24" name="Picture 7"/>
          <p:cNvPicPr>
            <a:picLocks noChangeAspect="1" noChangeArrowheads="1"/>
          </p:cNvPicPr>
          <p:nvPr/>
        </p:nvPicPr>
        <p:blipFill>
          <a:blip r:embed="rId6" cstate="print"/>
          <a:srcRect/>
          <a:stretch>
            <a:fillRect/>
          </a:stretch>
        </p:blipFill>
        <p:spPr bwMode="auto">
          <a:xfrm>
            <a:off x="2999656" y="3284984"/>
            <a:ext cx="5472608" cy="706080"/>
          </a:xfrm>
          <a:prstGeom prst="rect">
            <a:avLst/>
          </a:prstGeom>
          <a:noFill/>
          <a:ln w="9525">
            <a:noFill/>
            <a:miter lim="800000"/>
            <a:headEnd/>
            <a:tailEnd/>
          </a:ln>
        </p:spPr>
      </p:pic>
      <p:sp>
        <p:nvSpPr>
          <p:cNvPr id="8" name="Freeform 7"/>
          <p:cNvSpPr/>
          <p:nvPr/>
        </p:nvSpPr>
        <p:spPr>
          <a:xfrm>
            <a:off x="3936460" y="4766553"/>
            <a:ext cx="1138136" cy="911000"/>
          </a:xfrm>
          <a:custGeom>
            <a:avLst/>
            <a:gdLst>
              <a:gd name="connsiteX0" fmla="*/ 0 w 1138136"/>
              <a:gd name="connsiteY0" fmla="*/ 0 h 911000"/>
              <a:gd name="connsiteX1" fmla="*/ 437744 w 1138136"/>
              <a:gd name="connsiteY1" fmla="*/ 904673 h 911000"/>
              <a:gd name="connsiteX2" fmla="*/ 1138136 w 1138136"/>
              <a:gd name="connsiteY2" fmla="*/ 330741 h 911000"/>
            </a:gdLst>
            <a:ahLst/>
            <a:cxnLst>
              <a:cxn ang="0">
                <a:pos x="connsiteX0" y="connsiteY0"/>
              </a:cxn>
              <a:cxn ang="0">
                <a:pos x="connsiteX1" y="connsiteY1"/>
              </a:cxn>
              <a:cxn ang="0">
                <a:pos x="connsiteX2" y="connsiteY2"/>
              </a:cxn>
            </a:cxnLst>
            <a:rect l="l" t="t" r="r" b="b"/>
            <a:pathLst>
              <a:path w="1138136" h="911000">
                <a:moveTo>
                  <a:pt x="0" y="0"/>
                </a:moveTo>
                <a:cubicBezTo>
                  <a:pt x="124027" y="424775"/>
                  <a:pt x="248055" y="849550"/>
                  <a:pt x="437744" y="904673"/>
                </a:cubicBezTo>
                <a:cubicBezTo>
                  <a:pt x="627433" y="959796"/>
                  <a:pt x="882784" y="645268"/>
                  <a:pt x="1138136" y="330741"/>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16"/>
          <p:cNvSpPr/>
          <p:nvPr/>
        </p:nvSpPr>
        <p:spPr>
          <a:xfrm>
            <a:off x="5543604" y="5036537"/>
            <a:ext cx="1138136" cy="911000"/>
          </a:xfrm>
          <a:custGeom>
            <a:avLst/>
            <a:gdLst>
              <a:gd name="connsiteX0" fmla="*/ 0 w 1138136"/>
              <a:gd name="connsiteY0" fmla="*/ 0 h 911000"/>
              <a:gd name="connsiteX1" fmla="*/ 437744 w 1138136"/>
              <a:gd name="connsiteY1" fmla="*/ 904673 h 911000"/>
              <a:gd name="connsiteX2" fmla="*/ 1138136 w 1138136"/>
              <a:gd name="connsiteY2" fmla="*/ 330741 h 911000"/>
            </a:gdLst>
            <a:ahLst/>
            <a:cxnLst>
              <a:cxn ang="0">
                <a:pos x="connsiteX0" y="connsiteY0"/>
              </a:cxn>
              <a:cxn ang="0">
                <a:pos x="connsiteX1" y="connsiteY1"/>
              </a:cxn>
              <a:cxn ang="0">
                <a:pos x="connsiteX2" y="connsiteY2"/>
              </a:cxn>
            </a:cxnLst>
            <a:rect l="l" t="t" r="r" b="b"/>
            <a:pathLst>
              <a:path w="1138136" h="911000">
                <a:moveTo>
                  <a:pt x="0" y="0"/>
                </a:moveTo>
                <a:cubicBezTo>
                  <a:pt x="124027" y="424775"/>
                  <a:pt x="248055" y="849550"/>
                  <a:pt x="437744" y="904673"/>
                </a:cubicBezTo>
                <a:cubicBezTo>
                  <a:pt x="627433" y="959796"/>
                  <a:pt x="882784" y="645268"/>
                  <a:pt x="1138136" y="330741"/>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17"/>
          <p:cNvSpPr/>
          <p:nvPr/>
        </p:nvSpPr>
        <p:spPr>
          <a:xfrm>
            <a:off x="7150748" y="5459295"/>
            <a:ext cx="1138136" cy="911000"/>
          </a:xfrm>
          <a:custGeom>
            <a:avLst/>
            <a:gdLst>
              <a:gd name="connsiteX0" fmla="*/ 0 w 1138136"/>
              <a:gd name="connsiteY0" fmla="*/ 0 h 911000"/>
              <a:gd name="connsiteX1" fmla="*/ 437744 w 1138136"/>
              <a:gd name="connsiteY1" fmla="*/ 904673 h 911000"/>
              <a:gd name="connsiteX2" fmla="*/ 1138136 w 1138136"/>
              <a:gd name="connsiteY2" fmla="*/ 330741 h 911000"/>
            </a:gdLst>
            <a:ahLst/>
            <a:cxnLst>
              <a:cxn ang="0">
                <a:pos x="connsiteX0" y="connsiteY0"/>
              </a:cxn>
              <a:cxn ang="0">
                <a:pos x="connsiteX1" y="connsiteY1"/>
              </a:cxn>
              <a:cxn ang="0">
                <a:pos x="connsiteX2" y="connsiteY2"/>
              </a:cxn>
            </a:cxnLst>
            <a:rect l="l" t="t" r="r" b="b"/>
            <a:pathLst>
              <a:path w="1138136" h="911000">
                <a:moveTo>
                  <a:pt x="0" y="0"/>
                </a:moveTo>
                <a:cubicBezTo>
                  <a:pt x="124027" y="424775"/>
                  <a:pt x="248055" y="849550"/>
                  <a:pt x="437744" y="904673"/>
                </a:cubicBezTo>
                <a:cubicBezTo>
                  <a:pt x="627433" y="959796"/>
                  <a:pt x="882784" y="645268"/>
                  <a:pt x="1138136" y="330741"/>
                </a:cubicBezTo>
              </a:path>
            </a:pathLst>
          </a:custGeom>
          <a:noFill/>
          <a:ln w="57150">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ounded Rectangular Callout 6"/>
          <p:cNvSpPr/>
          <p:nvPr/>
        </p:nvSpPr>
        <p:spPr>
          <a:xfrm>
            <a:off x="3899258" y="507940"/>
            <a:ext cx="1975944" cy="448462"/>
          </a:xfrm>
          <a:prstGeom prst="wedgeRoundRectCallout">
            <a:avLst>
              <a:gd name="adj1" fmla="val -18507"/>
              <a:gd name="adj2" fmla="val 123453"/>
              <a:gd name="adj3" fmla="val 16667"/>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In the video only</a:t>
            </a:r>
          </a:p>
        </p:txBody>
      </p:sp>
      <p:sp>
        <p:nvSpPr>
          <p:cNvPr id="3" name="TextBox 2"/>
          <p:cNvSpPr txBox="1"/>
          <p:nvPr/>
        </p:nvSpPr>
        <p:spPr>
          <a:xfrm>
            <a:off x="1859047" y="1647317"/>
            <a:ext cx="8014714" cy="461665"/>
          </a:xfrm>
          <a:prstGeom prst="rect">
            <a:avLst/>
          </a:prstGeom>
          <a:noFill/>
        </p:spPr>
        <p:txBody>
          <a:bodyPr wrap="square" rtlCol="0">
            <a:spAutoFit/>
          </a:bodyPr>
          <a:lstStyle/>
          <a:p>
            <a:r>
              <a:rPr lang="en-US" sz="2400">
                <a:solidFill>
                  <a:srgbClr val="0070C0"/>
                </a:solidFill>
              </a:rPr>
              <a:t>Some example processes used in well-known companies …</a:t>
            </a:r>
          </a:p>
        </p:txBody>
      </p:sp>
    </p:spTree>
    <p:extLst>
      <p:ext uri="{BB962C8B-B14F-4D97-AF65-F5344CB8AC3E}">
        <p14:creationId xmlns:p14="http://schemas.microsoft.com/office/powerpoint/2010/main" val="294305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21"/>
          <p:cNvSpPr txBox="1"/>
          <p:nvPr/>
        </p:nvSpPr>
        <p:spPr>
          <a:xfrm>
            <a:off x="2171632" y="1835132"/>
            <a:ext cx="8153400" cy="2246769"/>
          </a:xfrm>
          <a:prstGeom prst="rect">
            <a:avLst/>
          </a:prstGeom>
          <a:noFill/>
        </p:spPr>
        <p:txBody>
          <a:bodyPr wrap="square" rtlCol="0">
            <a:spAutoFit/>
          </a:bodyPr>
          <a:lstStyle/>
          <a:p>
            <a:pPr>
              <a:defRPr/>
            </a:pPr>
            <a:r>
              <a:rPr lang="en-US" sz="2000">
                <a:solidFill>
                  <a:prstClr val="white"/>
                </a:solidFill>
                <a:latin typeface="Calibri"/>
              </a:rPr>
              <a:t>If all tests pass and those tests achieve 100% </a:t>
            </a:r>
            <a:r>
              <a:rPr lang="en-US" sz="2000">
                <a:solidFill>
                  <a:srgbClr val="F79646">
                    <a:lumMod val="40000"/>
                    <a:lumOff val="60000"/>
                  </a:srgbClr>
                </a:solidFill>
                <a:latin typeface="Calibri"/>
              </a:rPr>
              <a:t>path coverage</a:t>
            </a:r>
            <a:r>
              <a:rPr lang="en-US" sz="2000">
                <a:solidFill>
                  <a:prstClr val="white"/>
                </a:solidFill>
                <a:latin typeface="Calibri"/>
              </a:rPr>
              <a:t> </a:t>
            </a:r>
            <a:br>
              <a:rPr lang="en-US" sz="2000">
                <a:solidFill>
                  <a:prstClr val="white"/>
                </a:solidFill>
                <a:latin typeface="Calibri"/>
              </a:rPr>
            </a:br>
            <a:r>
              <a:rPr lang="en-US" sz="2000">
                <a:solidFill>
                  <a:prstClr val="white"/>
                </a:solidFill>
                <a:latin typeface="Calibri"/>
              </a:rPr>
              <a:t>(i.e., all possible execution paths through the code have been tested), </a:t>
            </a:r>
            <a:br>
              <a:rPr lang="en-US" sz="2000">
                <a:solidFill>
                  <a:prstClr val="white"/>
                </a:solidFill>
                <a:latin typeface="Calibri"/>
              </a:rPr>
            </a:br>
            <a:r>
              <a:rPr lang="en-US" sz="2000">
                <a:solidFill>
                  <a:srgbClr val="FFFF00"/>
                </a:solidFill>
                <a:latin typeface="Calibri"/>
              </a:rPr>
              <a:t>can the software still have bugs?</a:t>
            </a:r>
          </a:p>
          <a:p>
            <a:pPr>
              <a:defRPr/>
            </a:pPr>
            <a:endParaRPr lang="en-US" sz="2000">
              <a:solidFill>
                <a:srgbClr val="FFFF00"/>
              </a:solidFill>
              <a:latin typeface="Calibri"/>
            </a:endParaRPr>
          </a:p>
          <a:p>
            <a:pPr>
              <a:defRPr/>
            </a:pPr>
            <a:r>
              <a:rPr lang="en-US" sz="2000">
                <a:solidFill>
                  <a:schemeClr val="bg1"/>
                </a:solidFill>
                <a:latin typeface="Calibri"/>
              </a:rPr>
              <a:t>(  ) Yes</a:t>
            </a:r>
          </a:p>
          <a:p>
            <a:pPr>
              <a:defRPr/>
            </a:pPr>
            <a:endParaRPr lang="en-US" sz="2000">
              <a:solidFill>
                <a:schemeClr val="bg1"/>
              </a:solidFill>
              <a:latin typeface="Calibri"/>
            </a:endParaRPr>
          </a:p>
          <a:p>
            <a:pPr>
              <a:defRPr/>
            </a:pPr>
            <a:r>
              <a:rPr lang="en-US" sz="2000">
                <a:solidFill>
                  <a:schemeClr val="bg1"/>
                </a:solidFill>
                <a:latin typeface="Calibri"/>
              </a:rPr>
              <a:t>(  ) No </a:t>
            </a:r>
          </a:p>
        </p:txBody>
      </p:sp>
      <p:sp>
        <p:nvSpPr>
          <p:cNvPr id="2" name="Rounded Rectangular Callout 1"/>
          <p:cNvSpPr/>
          <p:nvPr/>
        </p:nvSpPr>
        <p:spPr>
          <a:xfrm>
            <a:off x="2068817" y="4509716"/>
            <a:ext cx="2878016" cy="1057345"/>
          </a:xfrm>
          <a:prstGeom prst="wedgeRoundRectCallout">
            <a:avLst>
              <a:gd name="adj1" fmla="val -27265"/>
              <a:gd name="adj2" fmla="val -93066"/>
              <a:gd name="adj3"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Suppose this is the answer. Then, should we aim for 100% path coverage?</a:t>
            </a:r>
          </a:p>
        </p:txBody>
      </p:sp>
      <p:sp>
        <p:nvSpPr>
          <p:cNvPr id="4" name="TextBox 1">
            <a:extLst>
              <a:ext uri="{FF2B5EF4-FFF2-40B4-BE49-F238E27FC236}">
                <a16:creationId xmlns:a16="http://schemas.microsoft.com/office/drawing/2014/main" id="{6A6ED362-3B8F-45E7-8C4A-A9B6C025C376}"/>
              </a:ext>
            </a:extLst>
          </p:cNvPr>
          <p:cNvSpPr txBox="1"/>
          <p:nvPr/>
        </p:nvSpPr>
        <p:spPr>
          <a:xfrm>
            <a:off x="462225" y="626363"/>
            <a:ext cx="271305" cy="461665"/>
          </a:xfrm>
          <a:prstGeom prst="rect">
            <a:avLst/>
          </a:prstGeom>
          <a:noFill/>
        </p:spPr>
        <p:txBody>
          <a:bodyPr wrap="square" rtlCol="0">
            <a:spAutoFit/>
          </a:bodyPr>
          <a:lstStyle/>
          <a:p>
            <a:r>
              <a:rPr lang="en-US" sz="2400" b="1">
                <a:solidFill>
                  <a:srgbClr val="FF0000"/>
                </a:solidFill>
              </a:rPr>
              <a:t>2</a:t>
            </a:r>
            <a:endParaRPr lang="en-SG" sz="2400" b="1">
              <a:solidFill>
                <a:srgbClr val="FF0000"/>
              </a:solidFill>
            </a:endParaRPr>
          </a:p>
        </p:txBody>
      </p:sp>
      <p:sp>
        <p:nvSpPr>
          <p:cNvPr id="5" name="TextBox 21">
            <a:extLst>
              <a:ext uri="{FF2B5EF4-FFF2-40B4-BE49-F238E27FC236}">
                <a16:creationId xmlns:a16="http://schemas.microsoft.com/office/drawing/2014/main" id="{CF492253-00EB-4DD0-AD5C-204823881736}"/>
              </a:ext>
            </a:extLst>
          </p:cNvPr>
          <p:cNvSpPr txBox="1"/>
          <p:nvPr/>
        </p:nvSpPr>
        <p:spPr>
          <a:xfrm>
            <a:off x="3273751" y="3075057"/>
            <a:ext cx="3346164" cy="707886"/>
          </a:xfrm>
          <a:prstGeom prst="wedgeRectCallout">
            <a:avLst>
              <a:gd name="adj1" fmla="val -56641"/>
              <a:gd name="adj2" fmla="val -19161"/>
            </a:avLst>
          </a:prstGeom>
          <a:solidFill>
            <a:srgbClr val="FFFF00"/>
          </a:solidFill>
        </p:spPr>
        <p:txBody>
          <a:bodyPr wrap="square" rtlCol="0">
            <a:spAutoFit/>
          </a:bodyPr>
          <a:lstStyle/>
          <a:p>
            <a:r>
              <a:rPr lang="en-US" sz="2000"/>
              <a:t>A bug can also be the result of a ‘missing path’ in the code.</a:t>
            </a:r>
            <a:endParaRPr lang="en-US">
              <a:latin typeface="Consolas" panose="020B0609020204030204" pitchFamily="49" charset="0"/>
            </a:endParaRPr>
          </a:p>
        </p:txBody>
      </p:sp>
      <p:sp>
        <p:nvSpPr>
          <p:cNvPr id="6" name="TextBox 21">
            <a:extLst>
              <a:ext uri="{FF2B5EF4-FFF2-40B4-BE49-F238E27FC236}">
                <a16:creationId xmlns:a16="http://schemas.microsoft.com/office/drawing/2014/main" id="{B97C9DC8-3858-4538-9247-AA748F68B426}"/>
              </a:ext>
            </a:extLst>
          </p:cNvPr>
          <p:cNvSpPr txBox="1"/>
          <p:nvPr/>
        </p:nvSpPr>
        <p:spPr>
          <a:xfrm>
            <a:off x="7003898" y="3075057"/>
            <a:ext cx="3346164" cy="707886"/>
          </a:xfrm>
          <a:prstGeom prst="wedgeRectCallout">
            <a:avLst>
              <a:gd name="adj1" fmla="val -54166"/>
              <a:gd name="adj2" fmla="val 22411"/>
            </a:avLst>
          </a:prstGeom>
          <a:solidFill>
            <a:srgbClr val="FFFF00"/>
          </a:solidFill>
        </p:spPr>
        <p:txBody>
          <a:bodyPr wrap="square" rtlCol="0">
            <a:spAutoFit/>
          </a:bodyPr>
          <a:lstStyle/>
          <a:p>
            <a:r>
              <a:rPr lang="en-US" sz="2000"/>
              <a:t>High coverage alone cannot guarantee bug free code.</a:t>
            </a:r>
            <a:endParaRPr lang="en-US">
              <a:latin typeface="Consolas" panose="020B0609020204030204" pitchFamily="49" charset="0"/>
            </a:endParaRPr>
          </a:p>
        </p:txBody>
      </p:sp>
      <p:sp>
        <p:nvSpPr>
          <p:cNvPr id="7" name="TextBox 21">
            <a:extLst>
              <a:ext uri="{FF2B5EF4-FFF2-40B4-BE49-F238E27FC236}">
                <a16:creationId xmlns:a16="http://schemas.microsoft.com/office/drawing/2014/main" id="{C2FEC91C-81E6-4B64-8294-72CEE4C2A2A5}"/>
              </a:ext>
            </a:extLst>
          </p:cNvPr>
          <p:cNvSpPr txBox="1"/>
          <p:nvPr/>
        </p:nvSpPr>
        <p:spPr>
          <a:xfrm>
            <a:off x="5158977" y="4553495"/>
            <a:ext cx="3346164" cy="1015663"/>
          </a:xfrm>
          <a:prstGeom prst="rect">
            <a:avLst/>
          </a:prstGeom>
          <a:solidFill>
            <a:srgbClr val="FFFF00"/>
          </a:solidFill>
        </p:spPr>
        <p:txBody>
          <a:bodyPr wrap="square" rtlCol="0">
            <a:spAutoFit/>
          </a:bodyPr>
          <a:lstStyle/>
          <a:p>
            <a:r>
              <a:rPr lang="en-US" sz="2000"/>
              <a:t>A non-trivial system is likely to have a HUGE number of distinct paths.</a:t>
            </a:r>
            <a:endParaRPr lang="en-US">
              <a:latin typeface="Consolas" panose="020B0609020204030204" pitchFamily="49" charset="0"/>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648D672-DBD0-0281-0310-2F5B07268A9C}"/>
                  </a:ext>
                </a:extLst>
              </p14:cNvPr>
              <p14:cNvContentPartPr/>
              <p14:nvPr/>
            </p14:nvContentPartPr>
            <p14:xfrm>
              <a:off x="2146320" y="2984400"/>
              <a:ext cx="959040" cy="344160"/>
            </p14:xfrm>
          </p:contentPart>
        </mc:Choice>
        <mc:Fallback>
          <p:pic>
            <p:nvPicPr>
              <p:cNvPr id="3" name="Ink 2">
                <a:extLst>
                  <a:ext uri="{FF2B5EF4-FFF2-40B4-BE49-F238E27FC236}">
                    <a16:creationId xmlns:a16="http://schemas.microsoft.com/office/drawing/2014/main" id="{4648D672-DBD0-0281-0310-2F5B07268A9C}"/>
                  </a:ext>
                </a:extLst>
              </p:cNvPr>
              <p:cNvPicPr/>
              <p:nvPr/>
            </p:nvPicPr>
            <p:blipFill>
              <a:blip r:embed="rId5"/>
              <a:stretch>
                <a:fillRect/>
              </a:stretch>
            </p:blipFill>
            <p:spPr>
              <a:xfrm>
                <a:off x="2136960" y="2975040"/>
                <a:ext cx="977760" cy="362880"/>
              </a:xfrm>
              <a:prstGeom prst="rect">
                <a:avLst/>
              </a:prstGeom>
            </p:spPr>
          </p:pic>
        </mc:Fallback>
      </mc:AlternateContent>
    </p:spTree>
    <p:extLst>
      <p:ext uri="{BB962C8B-B14F-4D97-AF65-F5344CB8AC3E}">
        <p14:creationId xmlns:p14="http://schemas.microsoft.com/office/powerpoint/2010/main" val="350239296"/>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12357" y="3715966"/>
            <a:ext cx="4476380" cy="10992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584526"/>
      </p:ext>
    </p:extLst>
  </p:cSld>
  <p:clrMapOvr>
    <a:masterClrMapping/>
  </p:clrMapOvr>
  <p:transition>
    <p:push dir="d"/>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1524742" name="Picture 6" descr="http://media.blizinski.pl/images/blog/code-color-2.png"/>
          <p:cNvPicPr>
            <a:picLocks noChangeAspect="1" noChangeArrowheads="1"/>
          </p:cNvPicPr>
          <p:nvPr/>
        </p:nvPicPr>
        <p:blipFill>
          <a:blip r:embed="rId3" cstate="print"/>
          <a:srcRect/>
          <a:stretch>
            <a:fillRect/>
          </a:stretch>
        </p:blipFill>
        <p:spPr bwMode="auto">
          <a:xfrm>
            <a:off x="1524000" y="1"/>
            <a:ext cx="9144000" cy="7689275"/>
          </a:xfrm>
          <a:prstGeom prst="rect">
            <a:avLst/>
          </a:prstGeom>
          <a:noFill/>
        </p:spPr>
      </p:pic>
      <p:sp>
        <p:nvSpPr>
          <p:cNvPr id="7" name="TextBox 6"/>
          <p:cNvSpPr txBox="1"/>
          <p:nvPr/>
        </p:nvSpPr>
        <p:spPr>
          <a:xfrm>
            <a:off x="4226861" y="2958354"/>
            <a:ext cx="5755341" cy="461665"/>
          </a:xfrm>
          <a:prstGeom prst="rect">
            <a:avLst/>
          </a:prstGeom>
          <a:noFill/>
        </p:spPr>
        <p:txBody>
          <a:bodyPr wrap="square" rtlCol="0">
            <a:spAutoFit/>
          </a:bodyPr>
          <a:lstStyle/>
          <a:p>
            <a:pPr>
              <a:defRPr/>
            </a:pPr>
            <a:r>
              <a:rPr lang="en-US" sz="2400">
                <a:solidFill>
                  <a:srgbClr val="33CC33"/>
                </a:solidFill>
                <a:latin typeface="Consolas" pitchFamily="49" charset="0"/>
              </a:rPr>
              <a:t>&lt;code&gt; RULES!!!&lt;/code&gt;</a:t>
            </a:r>
            <a:endParaRPr lang="en-SG" sz="2400">
              <a:solidFill>
                <a:srgbClr val="33CC33"/>
              </a:solidFill>
              <a:latin typeface="Consolas" pitchFamily="49" charset="0"/>
            </a:endParaRPr>
          </a:p>
        </p:txBody>
      </p:sp>
    </p:spTree>
    <p:extLst>
      <p:ext uri="{BB962C8B-B14F-4D97-AF65-F5344CB8AC3E}">
        <p14:creationId xmlns:p14="http://schemas.microsoft.com/office/powerpoint/2010/main" val="877327055"/>
      </p:ext>
    </p:extLst>
  </p:cSld>
  <p:clrMapOvr>
    <a:masterClrMapping/>
  </p:clrMapOvr>
  <p:transition advTm="2000">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1524742" name="Picture 6" descr="http://media.blizinski.pl/images/blog/code-color-2.png"/>
          <p:cNvPicPr>
            <a:picLocks noChangeAspect="1" noChangeArrowheads="1"/>
          </p:cNvPicPr>
          <p:nvPr/>
        </p:nvPicPr>
        <p:blipFill>
          <a:blip r:embed="rId2" cstate="print"/>
          <a:srcRect/>
          <a:stretch>
            <a:fillRect/>
          </a:stretch>
        </p:blipFill>
        <p:spPr bwMode="auto">
          <a:xfrm>
            <a:off x="1524000" y="1"/>
            <a:ext cx="9144000" cy="7689275"/>
          </a:xfrm>
          <a:prstGeom prst="rect">
            <a:avLst/>
          </a:prstGeom>
          <a:noFill/>
        </p:spPr>
      </p:pic>
      <p:sp>
        <p:nvSpPr>
          <p:cNvPr id="7" name="TextBox 6"/>
          <p:cNvSpPr txBox="1"/>
          <p:nvPr/>
        </p:nvSpPr>
        <p:spPr>
          <a:xfrm>
            <a:off x="4226861" y="2958354"/>
            <a:ext cx="5755341" cy="461665"/>
          </a:xfrm>
          <a:prstGeom prst="rect">
            <a:avLst/>
          </a:prstGeom>
          <a:noFill/>
        </p:spPr>
        <p:txBody>
          <a:bodyPr wrap="square" rtlCol="0">
            <a:spAutoFit/>
          </a:bodyPr>
          <a:lstStyle/>
          <a:p>
            <a:pPr>
              <a:defRPr/>
            </a:pPr>
            <a:r>
              <a:rPr lang="en-US" sz="2400">
                <a:solidFill>
                  <a:srgbClr val="FF0000"/>
                </a:solidFill>
                <a:latin typeface="Consolas" pitchFamily="49" charset="0"/>
              </a:rPr>
              <a:t>&lt;code&gt; </a:t>
            </a:r>
            <a:r>
              <a:rPr lang="en-US" sz="2400">
                <a:solidFill>
                  <a:srgbClr val="FFFF00"/>
                </a:solidFill>
                <a:latin typeface="Consolas" pitchFamily="49" charset="0"/>
              </a:rPr>
              <a:t>RULES!!!</a:t>
            </a:r>
            <a:r>
              <a:rPr lang="en-US" sz="2400">
                <a:solidFill>
                  <a:srgbClr val="FF0000"/>
                </a:solidFill>
                <a:latin typeface="Consolas" pitchFamily="49" charset="0"/>
              </a:rPr>
              <a:t>&lt;/code&gt;</a:t>
            </a:r>
            <a:endParaRPr lang="en-SG" sz="2400">
              <a:solidFill>
                <a:srgbClr val="FF0000"/>
              </a:solidFill>
              <a:latin typeface="Consolas" pitchFamily="49" charset="0"/>
            </a:endParaRPr>
          </a:p>
        </p:txBody>
      </p:sp>
    </p:spTree>
    <p:extLst>
      <p:ext uri="{BB962C8B-B14F-4D97-AF65-F5344CB8AC3E}">
        <p14:creationId xmlns:p14="http://schemas.microsoft.com/office/powerpoint/2010/main" val="382218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4" name="Picture 3" descr="D:\todelete\matrix.gif"/>
          <p:cNvPicPr>
            <a:picLocks noChangeAspect="1" noChangeArrowheads="1" noCrop="1"/>
          </p:cNvPicPr>
          <p:nvPr/>
        </p:nvPicPr>
        <p:blipFill>
          <a:blip r:embed="rId3" cstate="print"/>
          <a:srcRect/>
          <a:stretch>
            <a:fillRect/>
          </a:stretch>
        </p:blipFill>
        <p:spPr bwMode="auto">
          <a:xfrm>
            <a:off x="1524001" y="0"/>
            <a:ext cx="4970929" cy="3669944"/>
          </a:xfrm>
          <a:prstGeom prst="rect">
            <a:avLst/>
          </a:prstGeom>
          <a:noFill/>
        </p:spPr>
      </p:pic>
      <p:pic>
        <p:nvPicPr>
          <p:cNvPr id="5" name="Picture 4" descr="D:\todelete\matrix.gif"/>
          <p:cNvPicPr>
            <a:picLocks noChangeAspect="1" noChangeArrowheads="1" noCrop="1"/>
          </p:cNvPicPr>
          <p:nvPr/>
        </p:nvPicPr>
        <p:blipFill>
          <a:blip r:embed="rId3" cstate="print"/>
          <a:srcRect/>
          <a:stretch>
            <a:fillRect/>
          </a:stretch>
        </p:blipFill>
        <p:spPr bwMode="auto">
          <a:xfrm>
            <a:off x="1524001" y="3188056"/>
            <a:ext cx="4970929" cy="3669944"/>
          </a:xfrm>
          <a:prstGeom prst="rect">
            <a:avLst/>
          </a:prstGeom>
          <a:noFill/>
        </p:spPr>
      </p:pic>
      <p:pic>
        <p:nvPicPr>
          <p:cNvPr id="6" name="Picture 5" descr="D:\todelete\matrix.gif"/>
          <p:cNvPicPr>
            <a:picLocks noChangeAspect="1" noChangeArrowheads="1" noCrop="1"/>
          </p:cNvPicPr>
          <p:nvPr/>
        </p:nvPicPr>
        <p:blipFill>
          <a:blip r:embed="rId3" cstate="print"/>
          <a:srcRect/>
          <a:stretch>
            <a:fillRect/>
          </a:stretch>
        </p:blipFill>
        <p:spPr bwMode="auto">
          <a:xfrm>
            <a:off x="5697072" y="0"/>
            <a:ext cx="4970929" cy="3669944"/>
          </a:xfrm>
          <a:prstGeom prst="rect">
            <a:avLst/>
          </a:prstGeom>
          <a:noFill/>
        </p:spPr>
      </p:pic>
      <p:pic>
        <p:nvPicPr>
          <p:cNvPr id="7" name="Picture 6" descr="D:\todelete\matrix.gif"/>
          <p:cNvPicPr>
            <a:picLocks noChangeAspect="1" noChangeArrowheads="1" noCrop="1"/>
          </p:cNvPicPr>
          <p:nvPr/>
        </p:nvPicPr>
        <p:blipFill>
          <a:blip r:embed="rId3" cstate="print"/>
          <a:srcRect/>
          <a:stretch>
            <a:fillRect/>
          </a:stretch>
        </p:blipFill>
        <p:spPr bwMode="auto">
          <a:xfrm>
            <a:off x="5697072" y="3188056"/>
            <a:ext cx="4970929" cy="3669944"/>
          </a:xfrm>
          <a:prstGeom prst="rect">
            <a:avLst/>
          </a:prstGeom>
          <a:noFill/>
        </p:spPr>
      </p:pic>
    </p:spTree>
    <p:extLst>
      <p:ext uri="{BB962C8B-B14F-4D97-AF65-F5344CB8AC3E}">
        <p14:creationId xmlns:p14="http://schemas.microsoft.com/office/powerpoint/2010/main" val="813311374"/>
      </p:ext>
    </p:extLst>
  </p:cSld>
  <p:clrMapOvr>
    <a:masterClrMapping/>
  </p:clrMapOvr>
  <p:transition advTm="2000">
    <p:dissolv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4" name="Picture 3" descr="D:\todelete\matrix.gif"/>
          <p:cNvPicPr>
            <a:picLocks noChangeAspect="1" noChangeArrowheads="1" noCrop="1"/>
          </p:cNvPicPr>
          <p:nvPr/>
        </p:nvPicPr>
        <p:blipFill>
          <a:blip r:embed="rId3" cstate="print"/>
          <a:srcRect/>
          <a:stretch>
            <a:fillRect/>
          </a:stretch>
        </p:blipFill>
        <p:spPr bwMode="auto">
          <a:xfrm>
            <a:off x="1524001" y="1"/>
            <a:ext cx="2218765" cy="1638073"/>
          </a:xfrm>
          <a:prstGeom prst="rect">
            <a:avLst/>
          </a:prstGeom>
          <a:noFill/>
        </p:spPr>
      </p:pic>
      <p:pic>
        <p:nvPicPr>
          <p:cNvPr id="8" name="Picture 7" descr="D:\todelete\matrix.gif"/>
          <p:cNvPicPr>
            <a:picLocks noChangeAspect="1" noChangeArrowheads="1" noCrop="1"/>
          </p:cNvPicPr>
          <p:nvPr/>
        </p:nvPicPr>
        <p:blipFill>
          <a:blip r:embed="rId3" cstate="print"/>
          <a:srcRect/>
          <a:stretch>
            <a:fillRect/>
          </a:stretch>
        </p:blipFill>
        <p:spPr bwMode="auto">
          <a:xfrm>
            <a:off x="1524001" y="1573307"/>
            <a:ext cx="2218765" cy="1638073"/>
          </a:xfrm>
          <a:prstGeom prst="rect">
            <a:avLst/>
          </a:prstGeom>
          <a:noFill/>
        </p:spPr>
      </p:pic>
      <p:pic>
        <p:nvPicPr>
          <p:cNvPr id="9" name="Picture 8" descr="D:\todelete\matrix.gif"/>
          <p:cNvPicPr>
            <a:picLocks noChangeAspect="1" noChangeArrowheads="1" noCrop="1"/>
          </p:cNvPicPr>
          <p:nvPr/>
        </p:nvPicPr>
        <p:blipFill>
          <a:blip r:embed="rId3" cstate="print"/>
          <a:srcRect/>
          <a:stretch>
            <a:fillRect/>
          </a:stretch>
        </p:blipFill>
        <p:spPr bwMode="auto">
          <a:xfrm>
            <a:off x="3487272" y="1"/>
            <a:ext cx="2218765" cy="1638073"/>
          </a:xfrm>
          <a:prstGeom prst="rect">
            <a:avLst/>
          </a:prstGeom>
          <a:noFill/>
        </p:spPr>
      </p:pic>
      <p:pic>
        <p:nvPicPr>
          <p:cNvPr id="10" name="Picture 9" descr="D:\todelete\matrix.gif"/>
          <p:cNvPicPr>
            <a:picLocks noChangeAspect="1" noChangeArrowheads="1" noCrop="1"/>
          </p:cNvPicPr>
          <p:nvPr/>
        </p:nvPicPr>
        <p:blipFill>
          <a:blip r:embed="rId3" cstate="print"/>
          <a:srcRect/>
          <a:stretch>
            <a:fillRect/>
          </a:stretch>
        </p:blipFill>
        <p:spPr bwMode="auto">
          <a:xfrm>
            <a:off x="3487272" y="1573307"/>
            <a:ext cx="2218765" cy="1638073"/>
          </a:xfrm>
          <a:prstGeom prst="rect">
            <a:avLst/>
          </a:prstGeom>
          <a:noFill/>
        </p:spPr>
      </p:pic>
      <p:pic>
        <p:nvPicPr>
          <p:cNvPr id="11" name="Picture 10" descr="D:\todelete\matrix.gif"/>
          <p:cNvPicPr>
            <a:picLocks noChangeAspect="1" noChangeArrowheads="1" noCrop="1"/>
          </p:cNvPicPr>
          <p:nvPr/>
        </p:nvPicPr>
        <p:blipFill>
          <a:blip r:embed="rId3" cstate="print"/>
          <a:srcRect/>
          <a:stretch>
            <a:fillRect/>
          </a:stretch>
        </p:blipFill>
        <p:spPr bwMode="auto">
          <a:xfrm>
            <a:off x="1524001" y="3200401"/>
            <a:ext cx="2218765" cy="1638073"/>
          </a:xfrm>
          <a:prstGeom prst="rect">
            <a:avLst/>
          </a:prstGeom>
          <a:noFill/>
        </p:spPr>
      </p:pic>
      <p:pic>
        <p:nvPicPr>
          <p:cNvPr id="12" name="Picture 11" descr="D:\todelete\matrix.gif"/>
          <p:cNvPicPr>
            <a:picLocks noChangeAspect="1" noChangeArrowheads="1" noCrop="1"/>
          </p:cNvPicPr>
          <p:nvPr/>
        </p:nvPicPr>
        <p:blipFill>
          <a:blip r:embed="rId3" cstate="print"/>
          <a:srcRect/>
          <a:stretch>
            <a:fillRect/>
          </a:stretch>
        </p:blipFill>
        <p:spPr bwMode="auto">
          <a:xfrm>
            <a:off x="1524001" y="4773707"/>
            <a:ext cx="2218765" cy="1638073"/>
          </a:xfrm>
          <a:prstGeom prst="rect">
            <a:avLst/>
          </a:prstGeom>
          <a:noFill/>
        </p:spPr>
      </p:pic>
      <p:pic>
        <p:nvPicPr>
          <p:cNvPr id="13" name="Picture 12" descr="D:\todelete\matrix.gif"/>
          <p:cNvPicPr>
            <a:picLocks noChangeAspect="1" noChangeArrowheads="1" noCrop="1"/>
          </p:cNvPicPr>
          <p:nvPr/>
        </p:nvPicPr>
        <p:blipFill>
          <a:blip r:embed="rId3" cstate="print"/>
          <a:srcRect/>
          <a:stretch>
            <a:fillRect/>
          </a:stretch>
        </p:blipFill>
        <p:spPr bwMode="auto">
          <a:xfrm>
            <a:off x="3487272" y="3200401"/>
            <a:ext cx="2218765" cy="1638073"/>
          </a:xfrm>
          <a:prstGeom prst="rect">
            <a:avLst/>
          </a:prstGeom>
          <a:noFill/>
        </p:spPr>
      </p:pic>
      <p:pic>
        <p:nvPicPr>
          <p:cNvPr id="14" name="Picture 13" descr="D:\todelete\matrix.gif"/>
          <p:cNvPicPr>
            <a:picLocks noChangeAspect="1" noChangeArrowheads="1" noCrop="1"/>
          </p:cNvPicPr>
          <p:nvPr/>
        </p:nvPicPr>
        <p:blipFill>
          <a:blip r:embed="rId3" cstate="print"/>
          <a:srcRect/>
          <a:stretch>
            <a:fillRect/>
          </a:stretch>
        </p:blipFill>
        <p:spPr bwMode="auto">
          <a:xfrm>
            <a:off x="3487272" y="4773707"/>
            <a:ext cx="2218765" cy="1638073"/>
          </a:xfrm>
          <a:prstGeom prst="rect">
            <a:avLst/>
          </a:prstGeom>
          <a:noFill/>
        </p:spPr>
      </p:pic>
      <p:pic>
        <p:nvPicPr>
          <p:cNvPr id="15" name="Picture 14" descr="D:\todelete\matrix.gif"/>
          <p:cNvPicPr>
            <a:picLocks noChangeAspect="1" noChangeArrowheads="1" noCrop="1"/>
          </p:cNvPicPr>
          <p:nvPr/>
        </p:nvPicPr>
        <p:blipFill>
          <a:blip r:embed="rId3" cstate="print"/>
          <a:srcRect/>
          <a:stretch>
            <a:fillRect/>
          </a:stretch>
        </p:blipFill>
        <p:spPr bwMode="auto">
          <a:xfrm>
            <a:off x="5706037" y="1"/>
            <a:ext cx="2218765" cy="1638073"/>
          </a:xfrm>
          <a:prstGeom prst="rect">
            <a:avLst/>
          </a:prstGeom>
          <a:noFill/>
        </p:spPr>
      </p:pic>
      <p:pic>
        <p:nvPicPr>
          <p:cNvPr id="16" name="Picture 15" descr="D:\todelete\matrix.gif"/>
          <p:cNvPicPr>
            <a:picLocks noChangeAspect="1" noChangeArrowheads="1" noCrop="1"/>
          </p:cNvPicPr>
          <p:nvPr/>
        </p:nvPicPr>
        <p:blipFill>
          <a:blip r:embed="rId3" cstate="print"/>
          <a:srcRect/>
          <a:stretch>
            <a:fillRect/>
          </a:stretch>
        </p:blipFill>
        <p:spPr bwMode="auto">
          <a:xfrm>
            <a:off x="5706037" y="1573307"/>
            <a:ext cx="2218765" cy="1638073"/>
          </a:xfrm>
          <a:prstGeom prst="rect">
            <a:avLst/>
          </a:prstGeom>
          <a:noFill/>
        </p:spPr>
      </p:pic>
      <p:pic>
        <p:nvPicPr>
          <p:cNvPr id="17" name="Picture 16" descr="D:\todelete\matrix.gif"/>
          <p:cNvPicPr>
            <a:picLocks noChangeAspect="1" noChangeArrowheads="1" noCrop="1"/>
          </p:cNvPicPr>
          <p:nvPr/>
        </p:nvPicPr>
        <p:blipFill>
          <a:blip r:embed="rId3" cstate="print"/>
          <a:srcRect/>
          <a:stretch>
            <a:fillRect/>
          </a:stretch>
        </p:blipFill>
        <p:spPr bwMode="auto">
          <a:xfrm>
            <a:off x="7669308" y="1"/>
            <a:ext cx="2218765" cy="1638073"/>
          </a:xfrm>
          <a:prstGeom prst="rect">
            <a:avLst/>
          </a:prstGeom>
          <a:noFill/>
        </p:spPr>
      </p:pic>
      <p:pic>
        <p:nvPicPr>
          <p:cNvPr id="18" name="Picture 17" descr="D:\todelete\matrix.gif"/>
          <p:cNvPicPr>
            <a:picLocks noChangeAspect="1" noChangeArrowheads="1" noCrop="1"/>
          </p:cNvPicPr>
          <p:nvPr/>
        </p:nvPicPr>
        <p:blipFill>
          <a:blip r:embed="rId3" cstate="print"/>
          <a:srcRect/>
          <a:stretch>
            <a:fillRect/>
          </a:stretch>
        </p:blipFill>
        <p:spPr bwMode="auto">
          <a:xfrm>
            <a:off x="7669308" y="1573307"/>
            <a:ext cx="2218765" cy="1638073"/>
          </a:xfrm>
          <a:prstGeom prst="rect">
            <a:avLst/>
          </a:prstGeom>
          <a:noFill/>
        </p:spPr>
      </p:pic>
      <p:pic>
        <p:nvPicPr>
          <p:cNvPr id="24" name="Picture 23" descr="D:\todelete\matrix.gif"/>
          <p:cNvPicPr>
            <a:picLocks noChangeAspect="1" noChangeArrowheads="1" noCrop="1"/>
          </p:cNvPicPr>
          <p:nvPr/>
        </p:nvPicPr>
        <p:blipFill>
          <a:blip r:embed="rId3" cstate="print"/>
          <a:srcRect/>
          <a:stretch>
            <a:fillRect/>
          </a:stretch>
        </p:blipFill>
        <p:spPr bwMode="auto">
          <a:xfrm>
            <a:off x="5692589" y="3200401"/>
            <a:ext cx="2218765" cy="1638073"/>
          </a:xfrm>
          <a:prstGeom prst="rect">
            <a:avLst/>
          </a:prstGeom>
          <a:noFill/>
        </p:spPr>
      </p:pic>
      <p:pic>
        <p:nvPicPr>
          <p:cNvPr id="25" name="Picture 24" descr="D:\todelete\matrix.gif"/>
          <p:cNvPicPr>
            <a:picLocks noChangeAspect="1" noChangeArrowheads="1" noCrop="1"/>
          </p:cNvPicPr>
          <p:nvPr/>
        </p:nvPicPr>
        <p:blipFill>
          <a:blip r:embed="rId3" cstate="print"/>
          <a:srcRect/>
          <a:stretch>
            <a:fillRect/>
          </a:stretch>
        </p:blipFill>
        <p:spPr bwMode="auto">
          <a:xfrm>
            <a:off x="5692589" y="4773707"/>
            <a:ext cx="2218765" cy="1638073"/>
          </a:xfrm>
          <a:prstGeom prst="rect">
            <a:avLst/>
          </a:prstGeom>
          <a:noFill/>
        </p:spPr>
      </p:pic>
      <p:pic>
        <p:nvPicPr>
          <p:cNvPr id="26" name="Picture 25" descr="D:\todelete\matrix.gif"/>
          <p:cNvPicPr>
            <a:picLocks noChangeAspect="1" noChangeArrowheads="1" noCrop="1"/>
          </p:cNvPicPr>
          <p:nvPr/>
        </p:nvPicPr>
        <p:blipFill>
          <a:blip r:embed="rId3" cstate="print"/>
          <a:srcRect/>
          <a:stretch>
            <a:fillRect/>
          </a:stretch>
        </p:blipFill>
        <p:spPr bwMode="auto">
          <a:xfrm>
            <a:off x="7655860" y="3200401"/>
            <a:ext cx="2218765" cy="1638073"/>
          </a:xfrm>
          <a:prstGeom prst="rect">
            <a:avLst/>
          </a:prstGeom>
          <a:noFill/>
        </p:spPr>
      </p:pic>
      <p:pic>
        <p:nvPicPr>
          <p:cNvPr id="27" name="Picture 26" descr="D:\todelete\matrix.gif"/>
          <p:cNvPicPr>
            <a:picLocks noChangeAspect="1" noChangeArrowheads="1" noCrop="1"/>
          </p:cNvPicPr>
          <p:nvPr/>
        </p:nvPicPr>
        <p:blipFill>
          <a:blip r:embed="rId3" cstate="print"/>
          <a:srcRect/>
          <a:stretch>
            <a:fillRect/>
          </a:stretch>
        </p:blipFill>
        <p:spPr bwMode="auto">
          <a:xfrm>
            <a:off x="7655860" y="4773707"/>
            <a:ext cx="2218765" cy="1638073"/>
          </a:xfrm>
          <a:prstGeom prst="rect">
            <a:avLst/>
          </a:prstGeom>
          <a:noFill/>
        </p:spPr>
      </p:pic>
      <p:pic>
        <p:nvPicPr>
          <p:cNvPr id="28" name="Picture 27" descr="D:\todelete\matrix.gif"/>
          <p:cNvPicPr>
            <a:picLocks noChangeAspect="1" noChangeArrowheads="1" noCrop="1"/>
          </p:cNvPicPr>
          <p:nvPr/>
        </p:nvPicPr>
        <p:blipFill>
          <a:blip r:embed="rId3" cstate="print"/>
          <a:srcRect/>
          <a:stretch>
            <a:fillRect/>
          </a:stretch>
        </p:blipFill>
        <p:spPr bwMode="auto">
          <a:xfrm>
            <a:off x="8449236" y="1"/>
            <a:ext cx="2218765" cy="1638073"/>
          </a:xfrm>
          <a:prstGeom prst="rect">
            <a:avLst/>
          </a:prstGeom>
          <a:noFill/>
        </p:spPr>
      </p:pic>
      <p:pic>
        <p:nvPicPr>
          <p:cNvPr id="29" name="Picture 28" descr="D:\todelete\matrix.gif"/>
          <p:cNvPicPr>
            <a:picLocks noChangeAspect="1" noChangeArrowheads="1" noCrop="1"/>
          </p:cNvPicPr>
          <p:nvPr/>
        </p:nvPicPr>
        <p:blipFill>
          <a:blip r:embed="rId3" cstate="print"/>
          <a:srcRect/>
          <a:stretch>
            <a:fillRect/>
          </a:stretch>
        </p:blipFill>
        <p:spPr bwMode="auto">
          <a:xfrm>
            <a:off x="8449236" y="1573307"/>
            <a:ext cx="2218765" cy="1638073"/>
          </a:xfrm>
          <a:prstGeom prst="rect">
            <a:avLst/>
          </a:prstGeom>
          <a:noFill/>
        </p:spPr>
      </p:pic>
      <p:pic>
        <p:nvPicPr>
          <p:cNvPr id="30" name="Picture 29" descr="D:\todelete\matrix.gif"/>
          <p:cNvPicPr>
            <a:picLocks noChangeAspect="1" noChangeArrowheads="1" noCrop="1"/>
          </p:cNvPicPr>
          <p:nvPr/>
        </p:nvPicPr>
        <p:blipFill>
          <a:blip r:embed="rId3" cstate="print"/>
          <a:srcRect/>
          <a:stretch>
            <a:fillRect/>
          </a:stretch>
        </p:blipFill>
        <p:spPr bwMode="auto">
          <a:xfrm>
            <a:off x="8435788" y="3200401"/>
            <a:ext cx="2218765" cy="1638073"/>
          </a:xfrm>
          <a:prstGeom prst="rect">
            <a:avLst/>
          </a:prstGeom>
          <a:noFill/>
        </p:spPr>
      </p:pic>
      <p:pic>
        <p:nvPicPr>
          <p:cNvPr id="31" name="Picture 30" descr="D:\todelete\matrix.gif"/>
          <p:cNvPicPr>
            <a:picLocks noChangeAspect="1" noChangeArrowheads="1" noCrop="1"/>
          </p:cNvPicPr>
          <p:nvPr/>
        </p:nvPicPr>
        <p:blipFill>
          <a:blip r:embed="rId3" cstate="print"/>
          <a:srcRect/>
          <a:stretch>
            <a:fillRect/>
          </a:stretch>
        </p:blipFill>
        <p:spPr bwMode="auto">
          <a:xfrm>
            <a:off x="8435788" y="4773707"/>
            <a:ext cx="2218765" cy="1638073"/>
          </a:xfrm>
          <a:prstGeom prst="rect">
            <a:avLst/>
          </a:prstGeom>
          <a:noFill/>
        </p:spPr>
      </p:pic>
      <p:pic>
        <p:nvPicPr>
          <p:cNvPr id="32" name="Picture 31" descr="D:\todelete\matrix.gif"/>
          <p:cNvPicPr>
            <a:picLocks noChangeAspect="1" noChangeArrowheads="1" noCrop="1"/>
          </p:cNvPicPr>
          <p:nvPr/>
        </p:nvPicPr>
        <p:blipFill>
          <a:blip r:embed="rId3" cstate="print"/>
          <a:srcRect/>
          <a:stretch>
            <a:fillRect/>
          </a:stretch>
        </p:blipFill>
        <p:spPr bwMode="auto">
          <a:xfrm>
            <a:off x="1524001" y="5219928"/>
            <a:ext cx="2218765" cy="1638073"/>
          </a:xfrm>
          <a:prstGeom prst="rect">
            <a:avLst/>
          </a:prstGeom>
          <a:noFill/>
        </p:spPr>
      </p:pic>
      <p:pic>
        <p:nvPicPr>
          <p:cNvPr id="33" name="Picture 32" descr="D:\todelete\matrix.gif"/>
          <p:cNvPicPr>
            <a:picLocks noChangeAspect="1" noChangeArrowheads="1" noCrop="1"/>
          </p:cNvPicPr>
          <p:nvPr/>
        </p:nvPicPr>
        <p:blipFill>
          <a:blip r:embed="rId3" cstate="print"/>
          <a:srcRect/>
          <a:stretch>
            <a:fillRect/>
          </a:stretch>
        </p:blipFill>
        <p:spPr bwMode="auto">
          <a:xfrm>
            <a:off x="3487272" y="5219928"/>
            <a:ext cx="2218765" cy="1638073"/>
          </a:xfrm>
          <a:prstGeom prst="rect">
            <a:avLst/>
          </a:prstGeom>
          <a:noFill/>
        </p:spPr>
      </p:pic>
      <p:pic>
        <p:nvPicPr>
          <p:cNvPr id="34" name="Picture 33" descr="D:\todelete\matrix.gif"/>
          <p:cNvPicPr>
            <a:picLocks noChangeAspect="1" noChangeArrowheads="1" noCrop="1"/>
          </p:cNvPicPr>
          <p:nvPr/>
        </p:nvPicPr>
        <p:blipFill>
          <a:blip r:embed="rId3" cstate="print"/>
          <a:srcRect/>
          <a:stretch>
            <a:fillRect/>
          </a:stretch>
        </p:blipFill>
        <p:spPr bwMode="auto">
          <a:xfrm>
            <a:off x="5692589" y="5219928"/>
            <a:ext cx="2218765" cy="1638073"/>
          </a:xfrm>
          <a:prstGeom prst="rect">
            <a:avLst/>
          </a:prstGeom>
          <a:noFill/>
        </p:spPr>
      </p:pic>
      <p:pic>
        <p:nvPicPr>
          <p:cNvPr id="35" name="Picture 34" descr="D:\todelete\matrix.gif"/>
          <p:cNvPicPr>
            <a:picLocks noChangeAspect="1" noChangeArrowheads="1" noCrop="1"/>
          </p:cNvPicPr>
          <p:nvPr/>
        </p:nvPicPr>
        <p:blipFill>
          <a:blip r:embed="rId3" cstate="print"/>
          <a:srcRect/>
          <a:stretch>
            <a:fillRect/>
          </a:stretch>
        </p:blipFill>
        <p:spPr bwMode="auto">
          <a:xfrm>
            <a:off x="7655860" y="5219928"/>
            <a:ext cx="2218765" cy="1638073"/>
          </a:xfrm>
          <a:prstGeom prst="rect">
            <a:avLst/>
          </a:prstGeom>
          <a:noFill/>
        </p:spPr>
      </p:pic>
      <p:pic>
        <p:nvPicPr>
          <p:cNvPr id="36" name="Picture 35" descr="D:\todelete\matrix.gif"/>
          <p:cNvPicPr>
            <a:picLocks noChangeAspect="1" noChangeArrowheads="1" noCrop="1"/>
          </p:cNvPicPr>
          <p:nvPr/>
        </p:nvPicPr>
        <p:blipFill>
          <a:blip r:embed="rId3" cstate="print"/>
          <a:srcRect/>
          <a:stretch>
            <a:fillRect/>
          </a:stretch>
        </p:blipFill>
        <p:spPr bwMode="auto">
          <a:xfrm>
            <a:off x="8435788" y="5219928"/>
            <a:ext cx="2218765" cy="1638073"/>
          </a:xfrm>
          <a:prstGeom prst="rect">
            <a:avLst/>
          </a:prstGeom>
          <a:noFill/>
        </p:spPr>
      </p:pic>
      <p:grpSp>
        <p:nvGrpSpPr>
          <p:cNvPr id="5" name="Group 4"/>
          <p:cNvGrpSpPr/>
          <p:nvPr/>
        </p:nvGrpSpPr>
        <p:grpSpPr>
          <a:xfrm>
            <a:off x="3898491" y="2227005"/>
            <a:ext cx="4129549" cy="2905433"/>
            <a:chOff x="2374490" y="2227004"/>
            <a:chExt cx="4129549" cy="2905433"/>
          </a:xfrm>
        </p:grpSpPr>
        <p:sp>
          <p:nvSpPr>
            <p:cNvPr id="37" name="Rounded Rectangle 36"/>
            <p:cNvSpPr/>
            <p:nvPr/>
          </p:nvSpPr>
          <p:spPr>
            <a:xfrm>
              <a:off x="2374490" y="2227004"/>
              <a:ext cx="4129549" cy="2905433"/>
            </a:xfrm>
            <a:prstGeom prst="roundRect">
              <a:avLst>
                <a:gd name="adj" fmla="val 7022"/>
              </a:avLst>
            </a:prstGeom>
            <a:noFill/>
            <a:ln w="38100">
              <a:solidFill>
                <a:srgbClr val="00B050"/>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38" name="Rounded Rectangle 37"/>
            <p:cNvSpPr/>
            <p:nvPr/>
          </p:nvSpPr>
          <p:spPr>
            <a:xfrm>
              <a:off x="2757948" y="2536722"/>
              <a:ext cx="771065" cy="2256503"/>
            </a:xfrm>
            <a:prstGeom prst="roundRect">
              <a:avLst>
                <a:gd name="adj" fmla="val 10870"/>
              </a:avLst>
            </a:prstGeom>
            <a:noFill/>
            <a:ln w="38100">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39" name="Rounded Rectangle 38"/>
            <p:cNvSpPr/>
            <p:nvPr/>
          </p:nvSpPr>
          <p:spPr>
            <a:xfrm>
              <a:off x="4070554" y="2536722"/>
              <a:ext cx="943897" cy="870156"/>
            </a:xfrm>
            <a:prstGeom prst="roundRect">
              <a:avLst>
                <a:gd name="adj" fmla="val 10870"/>
              </a:avLst>
            </a:prstGeom>
            <a:noFill/>
            <a:ln w="38100">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40" name="Rounded Rectangle 39"/>
            <p:cNvSpPr/>
            <p:nvPr/>
          </p:nvSpPr>
          <p:spPr>
            <a:xfrm>
              <a:off x="4159044" y="3923069"/>
              <a:ext cx="1991033" cy="870156"/>
            </a:xfrm>
            <a:prstGeom prst="roundRect">
              <a:avLst>
                <a:gd name="adj" fmla="val 10870"/>
              </a:avLst>
            </a:prstGeom>
            <a:noFill/>
            <a:ln w="38100">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41" name="Rounded Rectangle 40"/>
            <p:cNvSpPr/>
            <p:nvPr/>
          </p:nvSpPr>
          <p:spPr>
            <a:xfrm>
              <a:off x="5486400" y="2536722"/>
              <a:ext cx="663677" cy="870156"/>
            </a:xfrm>
            <a:prstGeom prst="roundRect">
              <a:avLst>
                <a:gd name="adj" fmla="val 10870"/>
              </a:avLst>
            </a:prstGeom>
            <a:noFill/>
            <a:ln w="38100">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42" name="Straight Arrow Connector 41"/>
            <p:cNvCxnSpPr/>
            <p:nvPr/>
          </p:nvCxnSpPr>
          <p:spPr>
            <a:xfrm>
              <a:off x="3509682" y="3012141"/>
              <a:ext cx="537883" cy="1588"/>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550023" y="4289612"/>
              <a:ext cx="537883" cy="1588"/>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16200000" flipH="1">
              <a:off x="4235823" y="3671046"/>
              <a:ext cx="537882" cy="1"/>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5499847" y="3684494"/>
              <a:ext cx="537882" cy="1"/>
            </a:xfrm>
            <a:prstGeom prst="straightConnector1">
              <a:avLst/>
            </a:prstGeom>
            <a:ln w="38100">
              <a:solidFill>
                <a:srgbClr val="00B05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002305" y="3039035"/>
              <a:ext cx="537883" cy="1588"/>
            </a:xfrm>
            <a:prstGeom prst="straightConnector1">
              <a:avLst/>
            </a:prstGeom>
            <a:ln w="38100">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526786" name="Group 27"/>
          <p:cNvGrpSpPr>
            <a:grpSpLocks/>
          </p:cNvGrpSpPr>
          <p:nvPr/>
        </p:nvGrpSpPr>
        <p:grpSpPr bwMode="auto">
          <a:xfrm>
            <a:off x="8094664" y="4129089"/>
            <a:ext cx="2573337" cy="2562225"/>
            <a:chOff x="4384" y="2686"/>
            <a:chExt cx="1132" cy="1342"/>
          </a:xfrm>
        </p:grpSpPr>
        <mc:AlternateContent xmlns:mc="http://schemas.openxmlformats.org/markup-compatibility/2006" xmlns:p14="http://schemas.microsoft.com/office/powerpoint/2010/main">
          <mc:Choice Requires="p14">
            <p:contentPart p14:bwMode="auto" r:id="rId4">
              <p14:nvContentPartPr>
                <p14:cNvPr id="1526787" name="Ink 20"/>
                <p14:cNvContentPartPr>
                  <a14:cpLocks xmlns:a14="http://schemas.microsoft.com/office/drawing/2010/main" noRot="1" noChangeAspect="1" noEditPoints="1" noChangeArrowheads="1" noChangeShapeType="1"/>
                </p14:cNvContentPartPr>
                <p14:nvPr/>
              </p14:nvContentPartPr>
              <p14:xfrm>
                <a:off x="4562" y="2890"/>
                <a:ext cx="917" cy="964"/>
              </p14:xfrm>
            </p:contentPart>
          </mc:Choice>
          <mc:Fallback xmlns="">
            <p:pic>
              <p:nvPicPr>
                <p:cNvPr id="1526787" name="Ink 20"/>
                <p:cNvPicPr>
                  <a:picLocks noRot="1" noChangeAspect="1" noEditPoints="1" noChangeArrowheads="1" noChangeShapeType="1"/>
                </p:cNvPicPr>
                <p:nvPr/>
              </p:nvPicPr>
              <p:blipFill>
                <a:blip r:embed="rId5"/>
                <a:stretch>
                  <a:fillRect/>
                </a:stretch>
              </p:blipFill>
              <p:spPr>
                <a:xfrm>
                  <a:off x="4554" y="2885"/>
                  <a:ext cx="934" cy="9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26788" name="Ink 21"/>
                <p14:cNvContentPartPr>
                  <a14:cpLocks xmlns:a14="http://schemas.microsoft.com/office/drawing/2010/main" noRot="1" noChangeAspect="1" noEditPoints="1" noChangeArrowheads="1" noChangeShapeType="1"/>
                </p14:cNvContentPartPr>
                <p14:nvPr/>
              </p14:nvContentPartPr>
              <p14:xfrm>
                <a:off x="4384" y="3698"/>
                <a:ext cx="969" cy="330"/>
              </p14:xfrm>
            </p:contentPart>
          </mc:Choice>
          <mc:Fallback xmlns="">
            <p:pic>
              <p:nvPicPr>
                <p:cNvPr id="1526788" name="Ink 21"/>
                <p:cNvPicPr>
                  <a:picLocks noRot="1" noChangeAspect="1" noEditPoints="1" noChangeArrowheads="1" noChangeShapeType="1"/>
                </p:cNvPicPr>
                <p:nvPr/>
              </p:nvPicPr>
              <p:blipFill>
                <a:blip r:embed="rId7"/>
                <a:stretch>
                  <a:fillRect/>
                </a:stretch>
              </p:blipFill>
              <p:spPr>
                <a:xfrm>
                  <a:off x="4376" y="3693"/>
                  <a:ext cx="986" cy="3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26789" name="Ink 22"/>
                <p14:cNvContentPartPr>
                  <a14:cpLocks xmlns:a14="http://schemas.microsoft.com/office/drawing/2010/main" noRot="1" noChangeAspect="1" noEditPoints="1" noChangeArrowheads="1" noChangeShapeType="1"/>
                </p14:cNvContentPartPr>
                <p14:nvPr/>
              </p14:nvContentPartPr>
              <p14:xfrm>
                <a:off x="5391" y="2802"/>
                <a:ext cx="40" cy="5"/>
              </p14:xfrm>
            </p:contentPart>
          </mc:Choice>
          <mc:Fallback xmlns="">
            <p:pic>
              <p:nvPicPr>
                <p:cNvPr id="1526789" name="Ink 22"/>
                <p:cNvPicPr>
                  <a:picLocks noRot="1" noChangeAspect="1" noEditPoints="1" noChangeArrowheads="1" noChangeShapeType="1"/>
                </p:cNvPicPr>
                <p:nvPr/>
              </p:nvPicPr>
              <p:blipFill>
                <a:blip r:embed="rId9"/>
                <a:stretch>
                  <a:fillRect/>
                </a:stretch>
              </p:blipFill>
              <p:spPr>
                <a:xfrm>
                  <a:off x="5383" y="2797"/>
                  <a:ext cx="57" cy="1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26790" name="Ink 23"/>
                <p14:cNvContentPartPr>
                  <a14:cpLocks xmlns:a14="http://schemas.microsoft.com/office/drawing/2010/main" noRot="1" noChangeAspect="1" noEditPoints="1" noChangeArrowheads="1" noChangeShapeType="1"/>
                </p14:cNvContentPartPr>
                <p14:nvPr/>
              </p14:nvContentPartPr>
              <p14:xfrm>
                <a:off x="5015" y="2686"/>
                <a:ext cx="349" cy="150"/>
              </p14:xfrm>
            </p:contentPart>
          </mc:Choice>
          <mc:Fallback xmlns="">
            <p:pic>
              <p:nvPicPr>
                <p:cNvPr id="1526790" name="Ink 23"/>
                <p:cNvPicPr>
                  <a:picLocks noRot="1" noChangeAspect="1" noEditPoints="1" noChangeArrowheads="1" noChangeShapeType="1"/>
                </p:cNvPicPr>
                <p:nvPr/>
              </p:nvPicPr>
              <p:blipFill>
                <a:blip r:embed="rId11"/>
                <a:stretch>
                  <a:fillRect/>
                </a:stretch>
              </p:blipFill>
              <p:spPr>
                <a:xfrm>
                  <a:off x="5007" y="2681"/>
                  <a:ext cx="366" cy="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26791" name="Ink 24"/>
                <p14:cNvContentPartPr>
                  <a14:cpLocks xmlns:a14="http://schemas.microsoft.com/office/drawing/2010/main" noRot="1" noChangeAspect="1" noEditPoints="1" noChangeArrowheads="1" noChangeShapeType="1"/>
                </p14:cNvContentPartPr>
                <p14:nvPr/>
              </p14:nvContentPartPr>
              <p14:xfrm>
                <a:off x="5460" y="2728"/>
                <a:ext cx="56" cy="90"/>
              </p14:xfrm>
            </p:contentPart>
          </mc:Choice>
          <mc:Fallback xmlns="">
            <p:pic>
              <p:nvPicPr>
                <p:cNvPr id="1526791" name="Ink 24"/>
                <p:cNvPicPr>
                  <a:picLocks noRot="1" noChangeAspect="1" noEditPoints="1" noChangeArrowheads="1" noChangeShapeType="1"/>
                </p:cNvPicPr>
                <p:nvPr/>
              </p:nvPicPr>
              <p:blipFill>
                <a:blip r:embed="rId13"/>
                <a:stretch>
                  <a:fillRect/>
                </a:stretch>
              </p:blipFill>
              <p:spPr>
                <a:xfrm>
                  <a:off x="5452" y="2723"/>
                  <a:ext cx="73" cy="100"/>
                </a:xfrm>
                <a:prstGeom prst="rect">
                  <a:avLst/>
                </a:prstGeom>
              </p:spPr>
            </p:pic>
          </mc:Fallback>
        </mc:AlternateContent>
      </p:grpSp>
      <p:grpSp>
        <p:nvGrpSpPr>
          <p:cNvPr id="1526792" name="Group 28"/>
          <p:cNvGrpSpPr>
            <a:grpSpLocks/>
          </p:cNvGrpSpPr>
          <p:nvPr/>
        </p:nvGrpSpPr>
        <p:grpSpPr bwMode="auto">
          <a:xfrm>
            <a:off x="1000126" y="458788"/>
            <a:ext cx="3344863" cy="1987550"/>
            <a:chOff x="0" y="213"/>
            <a:chExt cx="1896" cy="1073"/>
          </a:xfrm>
        </p:grpSpPr>
        <mc:AlternateContent xmlns:mc="http://schemas.openxmlformats.org/markup-compatibility/2006" xmlns:p14="http://schemas.microsoft.com/office/powerpoint/2010/main">
          <mc:Choice Requires="p14">
            <p:contentPart p14:bwMode="auto" r:id="rId14">
              <p14:nvContentPartPr>
                <p14:cNvPr id="1526793" name="Ink 25"/>
                <p14:cNvContentPartPr>
                  <a14:cpLocks xmlns:a14="http://schemas.microsoft.com/office/drawing/2010/main" noRot="1" noChangeAspect="1" noEditPoints="1" noChangeArrowheads="1" noChangeShapeType="1"/>
                </p14:cNvContentPartPr>
                <p14:nvPr/>
              </p14:nvContentPartPr>
              <p14:xfrm>
                <a:off x="479" y="213"/>
                <a:ext cx="1417" cy="682"/>
              </p14:xfrm>
            </p:contentPart>
          </mc:Choice>
          <mc:Fallback xmlns="">
            <p:pic>
              <p:nvPicPr>
                <p:cNvPr id="1526793" name="Ink 25"/>
                <p:cNvPicPr>
                  <a:picLocks noRot="1" noChangeAspect="1" noEditPoints="1" noChangeArrowheads="1" noChangeShapeType="1"/>
                </p:cNvPicPr>
                <p:nvPr/>
              </p:nvPicPr>
              <p:blipFill>
                <a:blip r:embed="rId15"/>
                <a:stretch>
                  <a:fillRect/>
                </a:stretch>
              </p:blipFill>
              <p:spPr>
                <a:xfrm>
                  <a:off x="468" y="208"/>
                  <a:ext cx="1438" cy="69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26794" name="Ink 26"/>
                <p14:cNvContentPartPr>
                  <a14:cpLocks xmlns:a14="http://schemas.microsoft.com/office/drawing/2010/main" noRot="1" noChangeAspect="1" noEditPoints="1" noChangeArrowheads="1" noChangeShapeType="1"/>
                </p14:cNvContentPartPr>
                <p14:nvPr/>
              </p14:nvContentPartPr>
              <p14:xfrm>
                <a:off x="0" y="838"/>
                <a:ext cx="520" cy="448"/>
              </p14:xfrm>
            </p:contentPart>
          </mc:Choice>
          <mc:Fallback xmlns="">
            <p:pic>
              <p:nvPicPr>
                <p:cNvPr id="1526794" name="Ink 26"/>
                <p:cNvPicPr>
                  <a:picLocks noRot="1" noChangeAspect="1" noEditPoints="1" noChangeArrowheads="1" noChangeShapeType="1"/>
                </p:cNvPicPr>
                <p:nvPr/>
              </p:nvPicPr>
              <p:blipFill>
                <a:blip r:embed="rId17"/>
                <a:stretch>
                  <a:fillRect/>
                </a:stretch>
              </p:blipFill>
              <p:spPr>
                <a:xfrm>
                  <a:off x="-11" y="833"/>
                  <a:ext cx="541" cy="458"/>
                </a:xfrm>
                <a:prstGeom prst="rect">
                  <a:avLst/>
                </a:prstGeom>
              </p:spPr>
            </p:pic>
          </mc:Fallback>
        </mc:AlternateContent>
      </p:grpSp>
    </p:spTree>
    <p:extLst>
      <p:ext uri="{BB962C8B-B14F-4D97-AF65-F5344CB8AC3E}">
        <p14:creationId xmlns:p14="http://schemas.microsoft.com/office/powerpoint/2010/main" val="7193106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6792"/>
                                        </p:tgtEl>
                                        <p:attrNameLst>
                                          <p:attrName>style.visibility</p:attrName>
                                        </p:attrNameLst>
                                      </p:cBhvr>
                                      <p:to>
                                        <p:strVal val="visible"/>
                                      </p:to>
                                    </p:set>
                                    <p:anim calcmode="lin" valueType="num">
                                      <p:cBhvr additive="base">
                                        <p:cTn id="7" dur="500" fill="hold"/>
                                        <p:tgtEl>
                                          <p:spTgt spid="1526792"/>
                                        </p:tgtEl>
                                        <p:attrNameLst>
                                          <p:attrName>ppt_x</p:attrName>
                                        </p:attrNameLst>
                                      </p:cBhvr>
                                      <p:tavLst>
                                        <p:tav tm="0">
                                          <p:val>
                                            <p:strVal val="0-#ppt_w/2"/>
                                          </p:val>
                                        </p:tav>
                                        <p:tav tm="100000">
                                          <p:val>
                                            <p:strVal val="#ppt_x"/>
                                          </p:val>
                                        </p:tav>
                                      </p:tavLst>
                                    </p:anim>
                                    <p:anim calcmode="lin" valueType="num">
                                      <p:cBhvr additive="base">
                                        <p:cTn id="8" dur="500" fill="hold"/>
                                        <p:tgtEl>
                                          <p:spTgt spid="15267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1526792"/>
                                        </p:tgtEl>
                                      </p:cBhvr>
                                    </p:animEffect>
                                    <p:set>
                                      <p:cBhvr>
                                        <p:cTn id="18" dur="1" fill="hold">
                                          <p:stCondLst>
                                            <p:cond delay="499"/>
                                          </p:stCondLst>
                                        </p:cTn>
                                        <p:tgtEl>
                                          <p:spTgt spid="1526792"/>
                                        </p:tgtEl>
                                        <p:attrNameLst>
                                          <p:attrName>style.visibility</p:attrName>
                                        </p:attrNameLst>
                                      </p:cBhvr>
                                      <p:to>
                                        <p:strVal val="hidden"/>
                                      </p:to>
                                    </p:set>
                                  </p:childTnLst>
                                </p:cTn>
                              </p:par>
                            </p:childTnLst>
                          </p:cTn>
                        </p:par>
                        <p:par>
                          <p:cTn id="19" fill="hold">
                            <p:stCondLst>
                              <p:cond delay="500"/>
                            </p:stCondLst>
                            <p:childTnLst>
                              <p:par>
                                <p:cTn id="20" presetID="2" presetClass="entr" presetSubtype="9" fill="hold" nodeType="afterEffect">
                                  <p:stCondLst>
                                    <p:cond delay="0"/>
                                  </p:stCondLst>
                                  <p:childTnLst>
                                    <p:set>
                                      <p:cBhvr>
                                        <p:cTn id="21" dur="1" fill="hold">
                                          <p:stCondLst>
                                            <p:cond delay="0"/>
                                          </p:stCondLst>
                                        </p:cTn>
                                        <p:tgtEl>
                                          <p:spTgt spid="1526786"/>
                                        </p:tgtEl>
                                        <p:attrNameLst>
                                          <p:attrName>style.visibility</p:attrName>
                                        </p:attrNameLst>
                                      </p:cBhvr>
                                      <p:to>
                                        <p:strVal val="visible"/>
                                      </p:to>
                                    </p:set>
                                    <p:anim calcmode="lin" valueType="num">
                                      <p:cBhvr additive="base">
                                        <p:cTn id="22" dur="500" fill="hold"/>
                                        <p:tgtEl>
                                          <p:spTgt spid="1526786"/>
                                        </p:tgtEl>
                                        <p:attrNameLst>
                                          <p:attrName>ppt_x</p:attrName>
                                        </p:attrNameLst>
                                      </p:cBhvr>
                                      <p:tavLst>
                                        <p:tav tm="0">
                                          <p:val>
                                            <p:strVal val="0-#ppt_w/2"/>
                                          </p:val>
                                        </p:tav>
                                        <p:tav tm="100000">
                                          <p:val>
                                            <p:strVal val="#ppt_x"/>
                                          </p:val>
                                        </p:tav>
                                      </p:tavLst>
                                    </p:anim>
                                    <p:anim calcmode="lin" valueType="num">
                                      <p:cBhvr additive="base">
                                        <p:cTn id="23" dur="500" fill="hold"/>
                                        <p:tgtEl>
                                          <p:spTgt spid="15267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070" y="-1143000"/>
            <a:ext cx="8229600" cy="1143000"/>
          </a:xfrm>
        </p:spPr>
        <p:txBody>
          <a:bodyPr/>
          <a:lstStyle/>
          <a:p>
            <a:endParaRPr lang="en-SG"/>
          </a:p>
        </p:txBody>
      </p:sp>
      <p:sp>
        <p:nvSpPr>
          <p:cNvPr id="6" name="Rounded Rectangle 5"/>
          <p:cNvSpPr/>
          <p:nvPr/>
        </p:nvSpPr>
        <p:spPr>
          <a:xfrm>
            <a:off x="3898491" y="2227005"/>
            <a:ext cx="4129549" cy="2905433"/>
          </a:xfrm>
          <a:prstGeom prst="roundRect">
            <a:avLst>
              <a:gd name="adj" fmla="val 7022"/>
            </a:avLst>
          </a:prstGeom>
          <a:solidFill>
            <a:schemeClr val="bg1">
              <a:lumMod val="50000"/>
            </a:schemeClr>
          </a:solidFill>
          <a:ln w="38100">
            <a:solidFill>
              <a:schemeClr val="bg1">
                <a:lumMod val="9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7" name="Rounded Rectangle 6"/>
          <p:cNvSpPr/>
          <p:nvPr/>
        </p:nvSpPr>
        <p:spPr>
          <a:xfrm>
            <a:off x="4281949" y="2536723"/>
            <a:ext cx="771065" cy="2256503"/>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8" name="Rounded Rectangle 7"/>
          <p:cNvSpPr/>
          <p:nvPr/>
        </p:nvSpPr>
        <p:spPr>
          <a:xfrm>
            <a:off x="5594555" y="2536722"/>
            <a:ext cx="94389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9" name="Rounded Rectangle 8"/>
          <p:cNvSpPr/>
          <p:nvPr/>
        </p:nvSpPr>
        <p:spPr>
          <a:xfrm>
            <a:off x="5683045" y="3923069"/>
            <a:ext cx="1991033"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10" name="Rounded Rectangle 9"/>
          <p:cNvSpPr/>
          <p:nvPr/>
        </p:nvSpPr>
        <p:spPr>
          <a:xfrm>
            <a:off x="7010401" y="2536722"/>
            <a:ext cx="66367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11" name="Straight Arrow Connector 10"/>
          <p:cNvCxnSpPr/>
          <p:nvPr/>
        </p:nvCxnSpPr>
        <p:spPr>
          <a:xfrm>
            <a:off x="5033683" y="3012141"/>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4024" y="4289612"/>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759823" y="3671047"/>
            <a:ext cx="537882" cy="1"/>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023847" y="3684495"/>
            <a:ext cx="537882" cy="1"/>
          </a:xfrm>
          <a:prstGeom prst="straightConnector1">
            <a:avLst/>
          </a:prstGeom>
          <a:ln w="38100">
            <a:solidFill>
              <a:schemeClr val="bg1">
                <a:lumMod val="95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26306" y="3039035"/>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65840" y="144720"/>
              <a:ext cx="7620480" cy="6541920"/>
            </p14:xfrm>
          </p:contentPart>
        </mc:Choice>
        <mc:Fallback xmlns="">
          <p:pic>
            <p:nvPicPr>
              <p:cNvPr id="4" name="Ink 3"/>
              <p:cNvPicPr/>
              <p:nvPr/>
            </p:nvPicPr>
            <p:blipFill>
              <a:blip r:embed="rId4"/>
              <a:stretch>
                <a:fillRect/>
              </a:stretch>
            </p:blipFill>
            <p:spPr>
              <a:xfrm>
                <a:off x="2546760" y="125640"/>
                <a:ext cx="7658280" cy="6579720"/>
              </a:xfrm>
              <a:prstGeom prst="rect">
                <a:avLst/>
              </a:prstGeom>
            </p:spPr>
          </p:pic>
        </mc:Fallback>
      </mc:AlternateContent>
    </p:spTree>
    <p:extLst>
      <p:ext uri="{BB962C8B-B14F-4D97-AF65-F5344CB8AC3E}">
        <p14:creationId xmlns:p14="http://schemas.microsoft.com/office/powerpoint/2010/main" val="41240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070" y="-1143000"/>
            <a:ext cx="8229600" cy="1143000"/>
          </a:xfrm>
        </p:spPr>
        <p:txBody>
          <a:bodyPr/>
          <a:lstStyle/>
          <a:p>
            <a:endParaRPr lang="en-SG"/>
          </a:p>
        </p:txBody>
      </p:sp>
      <p:sp>
        <p:nvSpPr>
          <p:cNvPr id="6" name="Rounded Rectangle 5"/>
          <p:cNvSpPr/>
          <p:nvPr/>
        </p:nvSpPr>
        <p:spPr>
          <a:xfrm>
            <a:off x="3898491" y="2227005"/>
            <a:ext cx="4129549" cy="2905433"/>
          </a:xfrm>
          <a:prstGeom prst="roundRect">
            <a:avLst>
              <a:gd name="adj" fmla="val 7022"/>
            </a:avLst>
          </a:prstGeom>
          <a:solidFill>
            <a:schemeClr val="bg1">
              <a:lumMod val="50000"/>
            </a:schemeClr>
          </a:solidFill>
          <a:ln w="38100">
            <a:solidFill>
              <a:schemeClr val="bg1">
                <a:lumMod val="9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7" name="Rounded Rectangle 6"/>
          <p:cNvSpPr/>
          <p:nvPr/>
        </p:nvSpPr>
        <p:spPr>
          <a:xfrm>
            <a:off x="4281949" y="2536723"/>
            <a:ext cx="771065" cy="2256503"/>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8" name="Rounded Rectangle 7"/>
          <p:cNvSpPr/>
          <p:nvPr/>
        </p:nvSpPr>
        <p:spPr>
          <a:xfrm>
            <a:off x="5594555" y="2536722"/>
            <a:ext cx="94389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9" name="Rounded Rectangle 8"/>
          <p:cNvSpPr/>
          <p:nvPr/>
        </p:nvSpPr>
        <p:spPr>
          <a:xfrm>
            <a:off x="5683045" y="3923069"/>
            <a:ext cx="1991033"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10" name="Rounded Rectangle 9"/>
          <p:cNvSpPr/>
          <p:nvPr/>
        </p:nvSpPr>
        <p:spPr>
          <a:xfrm>
            <a:off x="7010401" y="2536722"/>
            <a:ext cx="66367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11" name="Straight Arrow Connector 10"/>
          <p:cNvCxnSpPr/>
          <p:nvPr/>
        </p:nvCxnSpPr>
        <p:spPr>
          <a:xfrm>
            <a:off x="5033683" y="3012141"/>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4024" y="4289612"/>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759823" y="3671047"/>
            <a:ext cx="537882" cy="1"/>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023847" y="3684495"/>
            <a:ext cx="537882" cy="1"/>
          </a:xfrm>
          <a:prstGeom prst="straightConnector1">
            <a:avLst/>
          </a:prstGeom>
          <a:ln w="38100">
            <a:solidFill>
              <a:schemeClr val="bg1">
                <a:lumMod val="95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26306" y="3039035"/>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65840" y="144720"/>
              <a:ext cx="7620480" cy="6541920"/>
            </p14:xfrm>
          </p:contentPart>
        </mc:Choice>
        <mc:Fallback xmlns="">
          <p:pic>
            <p:nvPicPr>
              <p:cNvPr id="4" name="Ink 3"/>
              <p:cNvPicPr/>
              <p:nvPr/>
            </p:nvPicPr>
            <p:blipFill>
              <a:blip r:embed="rId4"/>
              <a:stretch>
                <a:fillRect/>
              </a:stretch>
            </p:blipFill>
            <p:spPr>
              <a:xfrm>
                <a:off x="2546760" y="125640"/>
                <a:ext cx="7658280" cy="6579720"/>
              </a:xfrm>
              <a:prstGeom prst="rect">
                <a:avLst/>
              </a:prstGeom>
            </p:spPr>
          </p:pic>
        </mc:Fallback>
      </mc:AlternateContent>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144" y="304801"/>
            <a:ext cx="8867176" cy="50768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Flowchart: Process 2"/>
          <p:cNvSpPr/>
          <p:nvPr/>
        </p:nvSpPr>
        <p:spPr>
          <a:xfrm>
            <a:off x="1887070" y="5549153"/>
            <a:ext cx="8229600" cy="860612"/>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a:t>“Always code as if the guy who ends up maintaining your code will be a violent psychopath who knows where you live”</a:t>
            </a:r>
          </a:p>
        </p:txBody>
      </p:sp>
    </p:spTree>
    <p:extLst>
      <p:ext uri="{BB962C8B-B14F-4D97-AF65-F5344CB8AC3E}">
        <p14:creationId xmlns:p14="http://schemas.microsoft.com/office/powerpoint/2010/main" val="71086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87070" y="-1143000"/>
            <a:ext cx="8229600" cy="1143000"/>
          </a:xfrm>
        </p:spPr>
        <p:txBody>
          <a:bodyPr/>
          <a:lstStyle/>
          <a:p>
            <a:endParaRPr lang="en-SG"/>
          </a:p>
        </p:txBody>
      </p:sp>
      <p:sp>
        <p:nvSpPr>
          <p:cNvPr id="6" name="Rounded Rectangle 5"/>
          <p:cNvSpPr/>
          <p:nvPr/>
        </p:nvSpPr>
        <p:spPr>
          <a:xfrm>
            <a:off x="3898491" y="2227005"/>
            <a:ext cx="4129549" cy="2905433"/>
          </a:xfrm>
          <a:prstGeom prst="roundRect">
            <a:avLst>
              <a:gd name="adj" fmla="val 7022"/>
            </a:avLst>
          </a:prstGeom>
          <a:noFill/>
          <a:ln w="38100">
            <a:solidFill>
              <a:schemeClr val="bg1">
                <a:lumMod val="9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7" name="Rounded Rectangle 6"/>
          <p:cNvSpPr/>
          <p:nvPr/>
        </p:nvSpPr>
        <p:spPr>
          <a:xfrm>
            <a:off x="4281949" y="2536723"/>
            <a:ext cx="771065" cy="2256503"/>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8" name="Rounded Rectangle 7"/>
          <p:cNvSpPr/>
          <p:nvPr/>
        </p:nvSpPr>
        <p:spPr>
          <a:xfrm>
            <a:off x="5594555" y="2536722"/>
            <a:ext cx="94389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9" name="Rounded Rectangle 8"/>
          <p:cNvSpPr/>
          <p:nvPr/>
        </p:nvSpPr>
        <p:spPr>
          <a:xfrm>
            <a:off x="5683045" y="3923069"/>
            <a:ext cx="1991033"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10" name="Rounded Rectangle 9"/>
          <p:cNvSpPr/>
          <p:nvPr/>
        </p:nvSpPr>
        <p:spPr>
          <a:xfrm>
            <a:off x="7010401" y="2536722"/>
            <a:ext cx="66367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11" name="Straight Arrow Connector 10"/>
          <p:cNvCxnSpPr/>
          <p:nvPr/>
        </p:nvCxnSpPr>
        <p:spPr>
          <a:xfrm>
            <a:off x="5033683" y="3012141"/>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4024" y="4289612"/>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759823" y="3671047"/>
            <a:ext cx="537882" cy="1"/>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023847" y="3684495"/>
            <a:ext cx="537882" cy="1"/>
          </a:xfrm>
          <a:prstGeom prst="straightConnector1">
            <a:avLst/>
          </a:prstGeom>
          <a:ln w="38100">
            <a:solidFill>
              <a:schemeClr val="bg1">
                <a:lumMod val="95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26306" y="3039035"/>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524000" y="2026920"/>
            <a:ext cx="9144000" cy="4099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pic>
        <p:nvPicPr>
          <p:cNvPr id="1531912" name="Picture 8" descr="http://www.careerrocketeer.com/wp-content/uploads/Hovering-Boss.png"/>
          <p:cNvPicPr>
            <a:picLocks noChangeAspect="1" noChangeArrowheads="1"/>
          </p:cNvPicPr>
          <p:nvPr/>
        </p:nvPicPr>
        <p:blipFill>
          <a:blip r:embed="rId2" cstate="print"/>
          <a:srcRect/>
          <a:stretch>
            <a:fillRect/>
          </a:stretch>
        </p:blipFill>
        <p:spPr bwMode="auto">
          <a:xfrm flipH="1">
            <a:off x="3901440" y="2934017"/>
            <a:ext cx="3081655" cy="2847976"/>
          </a:xfrm>
          <a:prstGeom prst="rect">
            <a:avLst/>
          </a:prstGeom>
          <a:noFill/>
        </p:spPr>
      </p:pic>
      <p:sp>
        <p:nvSpPr>
          <p:cNvPr id="17" name="Rounded Rectangular Callout 16"/>
          <p:cNvSpPr/>
          <p:nvPr/>
        </p:nvSpPr>
        <p:spPr>
          <a:xfrm>
            <a:off x="2529840" y="2286000"/>
            <a:ext cx="1752600" cy="1005840"/>
          </a:xfrm>
          <a:prstGeom prst="wedgeRoundRectCallout">
            <a:avLst>
              <a:gd name="adj1" fmla="val 67634"/>
              <a:gd name="adj2" fmla="val 461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a:solidFill>
                  <a:prstClr val="white"/>
                </a:solidFill>
                <a:latin typeface="Calibri"/>
              </a:rPr>
              <a:t>How is the takeover going?</a:t>
            </a:r>
            <a:endParaRPr lang="en-SG" sz="2000">
              <a:solidFill>
                <a:prstClr val="white"/>
              </a:solidFill>
              <a:latin typeface="Calibri"/>
            </a:endParaRPr>
          </a:p>
        </p:txBody>
      </p:sp>
      <mc:AlternateContent xmlns:mc="http://schemas.openxmlformats.org/markup-compatibility/2006" xmlns:p14="http://schemas.microsoft.com/office/powerpoint/2010/main">
        <mc:Choice Requires="p14">
          <p:contentPart p14:bwMode="auto" r:id="rId3">
            <p14:nvContentPartPr>
              <p14:cNvPr id="1531914" name="Ink 10"/>
              <p14:cNvContentPartPr>
                <a14:cpLocks xmlns:a14="http://schemas.microsoft.com/office/drawing/2010/main" noRot="1" noChangeAspect="1" noEditPoints="1" noChangeArrowheads="1" noChangeShapeType="1"/>
              </p14:cNvContentPartPr>
              <p14:nvPr/>
            </p14:nvContentPartPr>
            <p14:xfrm>
              <a:off x="5581650" y="2649539"/>
              <a:ext cx="1174750" cy="327025"/>
            </p14:xfrm>
          </p:contentPart>
        </mc:Choice>
        <mc:Fallback xmlns="">
          <p:pic>
            <p:nvPicPr>
              <p:cNvPr id="1531914" name="Ink 10"/>
              <p:cNvPicPr>
                <a:picLocks noRot="1" noChangeAspect="1" noEditPoints="1" noChangeArrowheads="1" noChangeShapeType="1"/>
              </p:cNvPicPr>
              <p:nvPr/>
            </p:nvPicPr>
            <p:blipFill>
              <a:blip r:embed="rId4"/>
              <a:stretch>
                <a:fillRect/>
              </a:stretch>
            </p:blipFill>
            <p:spPr>
              <a:xfrm>
                <a:off x="5572289" y="2640216"/>
                <a:ext cx="1193471" cy="3456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31915" name="Ink 11"/>
              <p14:cNvContentPartPr>
                <a14:cpLocks xmlns:a14="http://schemas.microsoft.com/office/drawing/2010/main" noRot="1" noChangeAspect="1" noEditPoints="1" noChangeArrowheads="1" noChangeShapeType="1"/>
              </p14:cNvContentPartPr>
              <p14:nvPr/>
            </p14:nvContentPartPr>
            <p14:xfrm>
              <a:off x="5486401" y="3040063"/>
              <a:ext cx="511175" cy="258762"/>
            </p14:xfrm>
          </p:contentPart>
        </mc:Choice>
        <mc:Fallback xmlns="">
          <p:pic>
            <p:nvPicPr>
              <p:cNvPr id="1531915" name="Ink 11"/>
              <p:cNvPicPr>
                <a:picLocks noRot="1" noChangeAspect="1" noEditPoints="1" noChangeArrowheads="1" noChangeShapeType="1"/>
              </p:cNvPicPr>
              <p:nvPr/>
            </p:nvPicPr>
            <p:blipFill>
              <a:blip r:embed="rId6"/>
              <a:stretch>
                <a:fillRect/>
              </a:stretch>
            </p:blipFill>
            <p:spPr>
              <a:xfrm>
                <a:off x="5477055" y="3030719"/>
                <a:ext cx="529868" cy="2774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31916" name="Ink 12"/>
              <p14:cNvContentPartPr>
                <a14:cpLocks xmlns:a14="http://schemas.microsoft.com/office/drawing/2010/main" noRot="1" noChangeAspect="1" noEditPoints="1" noChangeArrowheads="1" noChangeShapeType="1"/>
              </p14:cNvContentPartPr>
              <p14:nvPr/>
            </p14:nvContentPartPr>
            <p14:xfrm>
              <a:off x="6138864" y="2930526"/>
              <a:ext cx="644525" cy="276225"/>
            </p14:xfrm>
          </p:contentPart>
        </mc:Choice>
        <mc:Fallback xmlns="">
          <p:pic>
            <p:nvPicPr>
              <p:cNvPr id="1531916" name="Ink 12"/>
              <p:cNvPicPr>
                <a:picLocks noRot="1" noChangeAspect="1" noEditPoints="1" noChangeArrowheads="1" noChangeShapeType="1"/>
              </p:cNvPicPr>
              <p:nvPr/>
            </p:nvPicPr>
            <p:blipFill>
              <a:blip r:embed="rId8"/>
              <a:stretch>
                <a:fillRect/>
              </a:stretch>
            </p:blipFill>
            <p:spPr>
              <a:xfrm>
                <a:off x="6129513" y="2921187"/>
                <a:ext cx="663228" cy="2949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31917" name="Ink 13"/>
              <p14:cNvContentPartPr>
                <a14:cpLocks xmlns:a14="http://schemas.microsoft.com/office/drawing/2010/main" noRot="1" noChangeAspect="1" noEditPoints="1" noChangeArrowheads="1" noChangeShapeType="1"/>
              </p14:cNvContentPartPr>
              <p14:nvPr/>
            </p14:nvContentPartPr>
            <p14:xfrm>
              <a:off x="5962650" y="3241676"/>
              <a:ext cx="857250" cy="530225"/>
            </p14:xfrm>
          </p:contentPart>
        </mc:Choice>
        <mc:Fallback xmlns="">
          <p:pic>
            <p:nvPicPr>
              <p:cNvPr id="1531917" name="Ink 13"/>
              <p:cNvPicPr>
                <a:picLocks noRot="1" noChangeAspect="1" noEditPoints="1" noChangeArrowheads="1" noChangeShapeType="1"/>
              </p:cNvPicPr>
              <p:nvPr/>
            </p:nvPicPr>
            <p:blipFill>
              <a:blip r:embed="rId10"/>
              <a:stretch>
                <a:fillRect/>
              </a:stretch>
            </p:blipFill>
            <p:spPr>
              <a:xfrm>
                <a:off x="5953297" y="3232336"/>
                <a:ext cx="875956" cy="54890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31918" name="Ink 14"/>
              <p14:cNvContentPartPr>
                <a14:cpLocks xmlns:a14="http://schemas.microsoft.com/office/drawing/2010/main" noRot="1" noChangeAspect="1" noEditPoints="1" noChangeArrowheads="1" noChangeShapeType="1"/>
              </p14:cNvContentPartPr>
              <p14:nvPr/>
            </p14:nvContentPartPr>
            <p14:xfrm>
              <a:off x="2665413" y="3848100"/>
              <a:ext cx="1414462" cy="381000"/>
            </p14:xfrm>
          </p:contentPart>
        </mc:Choice>
        <mc:Fallback xmlns="">
          <p:pic>
            <p:nvPicPr>
              <p:cNvPr id="1531918" name="Ink 14"/>
              <p:cNvPicPr>
                <a:picLocks noRot="1" noChangeAspect="1" noEditPoints="1" noChangeArrowheads="1" noChangeShapeType="1"/>
              </p:cNvPicPr>
              <p:nvPr/>
            </p:nvPicPr>
            <p:blipFill>
              <a:blip r:embed="rId12"/>
              <a:stretch>
                <a:fillRect/>
              </a:stretch>
            </p:blipFill>
            <p:spPr>
              <a:xfrm>
                <a:off x="2656060" y="3838737"/>
                <a:ext cx="1433168" cy="39972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6885480" y="4688640"/>
              <a:ext cx="2477880" cy="1074240"/>
            </p14:xfrm>
          </p:contentPart>
        </mc:Choice>
        <mc:Fallback xmlns="">
          <p:pic>
            <p:nvPicPr>
              <p:cNvPr id="3" name="Ink 2"/>
              <p:cNvPicPr/>
              <p:nvPr/>
            </p:nvPicPr>
            <p:blipFill>
              <a:blip r:embed="rId14"/>
              <a:stretch>
                <a:fillRect/>
              </a:stretch>
            </p:blipFill>
            <p:spPr>
              <a:xfrm>
                <a:off x="6876120" y="4679280"/>
                <a:ext cx="2496600" cy="1092960"/>
              </a:xfrm>
              <a:prstGeom prst="rect">
                <a:avLst/>
              </a:prstGeom>
            </p:spPr>
          </p:pic>
        </mc:Fallback>
      </mc:AlternateContent>
    </p:spTree>
    <p:extLst>
      <p:ext uri="{BB962C8B-B14F-4D97-AF65-F5344CB8AC3E}">
        <p14:creationId xmlns:p14="http://schemas.microsoft.com/office/powerpoint/2010/main" val="40629057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7070" y="-1143000"/>
            <a:ext cx="8229600" cy="1143000"/>
          </a:xfrm>
        </p:spPr>
        <p:txBody>
          <a:bodyPr/>
          <a:lstStyle/>
          <a:p>
            <a:endParaRPr lang="en-SG"/>
          </a:p>
        </p:txBody>
      </p:sp>
      <p:sp>
        <p:nvSpPr>
          <p:cNvPr id="6" name="Rounded Rectangle 5"/>
          <p:cNvSpPr/>
          <p:nvPr/>
        </p:nvSpPr>
        <p:spPr>
          <a:xfrm>
            <a:off x="3898491" y="2227005"/>
            <a:ext cx="4129549" cy="2905433"/>
          </a:xfrm>
          <a:prstGeom prst="roundRect">
            <a:avLst>
              <a:gd name="adj" fmla="val 7022"/>
            </a:avLst>
          </a:prstGeom>
          <a:solidFill>
            <a:schemeClr val="bg1">
              <a:lumMod val="50000"/>
            </a:schemeClr>
          </a:solidFill>
          <a:ln w="38100">
            <a:solidFill>
              <a:schemeClr val="bg1">
                <a:lumMod val="9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7" name="Rounded Rectangle 6"/>
          <p:cNvSpPr/>
          <p:nvPr/>
        </p:nvSpPr>
        <p:spPr>
          <a:xfrm>
            <a:off x="4281949" y="2536723"/>
            <a:ext cx="771065" cy="2256503"/>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8" name="Rounded Rectangle 7"/>
          <p:cNvSpPr/>
          <p:nvPr/>
        </p:nvSpPr>
        <p:spPr>
          <a:xfrm>
            <a:off x="5594555" y="2536722"/>
            <a:ext cx="94389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9" name="Rounded Rectangle 8"/>
          <p:cNvSpPr/>
          <p:nvPr/>
        </p:nvSpPr>
        <p:spPr>
          <a:xfrm>
            <a:off x="5683045" y="3923069"/>
            <a:ext cx="1991033"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10" name="Rounded Rectangle 9"/>
          <p:cNvSpPr/>
          <p:nvPr/>
        </p:nvSpPr>
        <p:spPr>
          <a:xfrm>
            <a:off x="7010401" y="2536722"/>
            <a:ext cx="66367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11" name="Straight Arrow Connector 10"/>
          <p:cNvCxnSpPr/>
          <p:nvPr/>
        </p:nvCxnSpPr>
        <p:spPr>
          <a:xfrm>
            <a:off x="5033683" y="3012141"/>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4024" y="4289612"/>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759823" y="3671047"/>
            <a:ext cx="537882" cy="1"/>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023847" y="3684495"/>
            <a:ext cx="537882" cy="1"/>
          </a:xfrm>
          <a:prstGeom prst="straightConnector1">
            <a:avLst/>
          </a:prstGeom>
          <a:ln w="38100">
            <a:solidFill>
              <a:schemeClr val="bg1">
                <a:lumMod val="95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26306" y="3039035"/>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65840" y="144720"/>
              <a:ext cx="7620480" cy="6541920"/>
            </p14:xfrm>
          </p:contentPart>
        </mc:Choice>
        <mc:Fallback xmlns="">
          <p:pic>
            <p:nvPicPr>
              <p:cNvPr id="4" name="Ink 3"/>
              <p:cNvPicPr/>
              <p:nvPr/>
            </p:nvPicPr>
            <p:blipFill>
              <a:blip r:embed="rId3"/>
              <a:stretch>
                <a:fillRect/>
              </a:stretch>
            </p:blipFill>
            <p:spPr>
              <a:xfrm>
                <a:off x="2546760" y="125640"/>
                <a:ext cx="7658280" cy="6579720"/>
              </a:xfrm>
              <a:prstGeom prst="rect">
                <a:avLst/>
              </a:prstGeom>
            </p:spPr>
          </p:pic>
        </mc:Fallback>
      </mc:AlternateContent>
      <p:pic>
        <p:nvPicPr>
          <p:cNvPr id="16" name="Picture 2" descr="D:\myPics\myself\distorted.png"/>
          <p:cNvPicPr>
            <a:picLocks noChangeAspect="1" noChangeArrowheads="1"/>
          </p:cNvPicPr>
          <p:nvPr/>
        </p:nvPicPr>
        <p:blipFill>
          <a:blip r:embed="rId4" cstate="print"/>
          <a:srcRect l="10440" t="3976" r="13245" b="5828"/>
          <a:stretch>
            <a:fillRect/>
          </a:stretch>
        </p:blipFill>
        <p:spPr bwMode="auto">
          <a:xfrm rot="20984210">
            <a:off x="8649813" y="834237"/>
            <a:ext cx="1129488" cy="1324207"/>
          </a:xfrm>
          <a:prstGeom prst="ellipse">
            <a:avLst/>
          </a:prstGeom>
          <a:ln>
            <a:noFill/>
          </a:ln>
          <a:effectLst>
            <a:softEdge rad="63500"/>
          </a:effectLst>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9144" y="304801"/>
            <a:ext cx="8867176" cy="50768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90950827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17"/>
                                        </p:tgtEl>
                                        <p:attrNameLst>
                                          <p:attrName>ppt_x</p:attrName>
                                        </p:attrNameLst>
                                      </p:cBhvr>
                                      <p:tavLst>
                                        <p:tav tm="0">
                                          <p:val>
                                            <p:strVal val="ppt_x"/>
                                          </p:val>
                                        </p:tav>
                                        <p:tav tm="100000">
                                          <p:val>
                                            <p:strVal val="ppt_x"/>
                                          </p:val>
                                        </p:tav>
                                      </p:tavLst>
                                    </p:anim>
                                    <p:anim calcmode="lin" valueType="num">
                                      <p:cBhvr additive="base">
                                        <p:cTn id="7" dur="500"/>
                                        <p:tgtEl>
                                          <p:spTgt spid="17"/>
                                        </p:tgtEl>
                                        <p:attrNameLst>
                                          <p:attrName>ppt_y</p:attrName>
                                        </p:attrNameLst>
                                      </p:cBhvr>
                                      <p:tavLst>
                                        <p:tav tm="0">
                                          <p:val>
                                            <p:strVal val="ppt_y"/>
                                          </p:val>
                                        </p:tav>
                                        <p:tav tm="100000">
                                          <p:val>
                                            <p:strVal val="0-ppt_h/2"/>
                                          </p:val>
                                        </p:tav>
                                      </p:tavLst>
                                    </p:anim>
                                    <p:set>
                                      <p:cBhvr>
                                        <p:cTn id="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87070" y="-1143000"/>
            <a:ext cx="8229600" cy="1143000"/>
          </a:xfrm>
        </p:spPr>
        <p:txBody>
          <a:bodyPr/>
          <a:lstStyle/>
          <a:p>
            <a:endParaRPr lang="en-SG"/>
          </a:p>
        </p:txBody>
      </p:sp>
      <p:sp>
        <p:nvSpPr>
          <p:cNvPr id="6" name="Rounded Rectangle 5"/>
          <p:cNvSpPr/>
          <p:nvPr/>
        </p:nvSpPr>
        <p:spPr>
          <a:xfrm>
            <a:off x="3898491" y="2227005"/>
            <a:ext cx="4129549" cy="2905433"/>
          </a:xfrm>
          <a:prstGeom prst="roundRect">
            <a:avLst>
              <a:gd name="adj" fmla="val 7022"/>
            </a:avLst>
          </a:prstGeom>
          <a:solidFill>
            <a:schemeClr val="bg1">
              <a:lumMod val="50000"/>
            </a:schemeClr>
          </a:solidFill>
          <a:ln w="38100">
            <a:solidFill>
              <a:schemeClr val="bg1">
                <a:lumMod val="95000"/>
              </a:schemeClr>
            </a:solidFill>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7" name="Rounded Rectangle 6"/>
          <p:cNvSpPr/>
          <p:nvPr/>
        </p:nvSpPr>
        <p:spPr>
          <a:xfrm>
            <a:off x="4281949" y="2536723"/>
            <a:ext cx="771065" cy="2256503"/>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8" name="Rounded Rectangle 7"/>
          <p:cNvSpPr/>
          <p:nvPr/>
        </p:nvSpPr>
        <p:spPr>
          <a:xfrm>
            <a:off x="5594555" y="2536722"/>
            <a:ext cx="94389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9" name="Rounded Rectangle 8"/>
          <p:cNvSpPr/>
          <p:nvPr/>
        </p:nvSpPr>
        <p:spPr>
          <a:xfrm>
            <a:off x="5683045" y="3923069"/>
            <a:ext cx="1991033"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sp>
        <p:nvSpPr>
          <p:cNvPr id="10" name="Rounded Rectangle 9"/>
          <p:cNvSpPr/>
          <p:nvPr/>
        </p:nvSpPr>
        <p:spPr>
          <a:xfrm>
            <a:off x="7010401" y="2536722"/>
            <a:ext cx="663677" cy="870156"/>
          </a:xfrm>
          <a:prstGeom prst="roundRect">
            <a:avLst>
              <a:gd name="adj" fmla="val 10870"/>
            </a:avLst>
          </a:prstGeom>
          <a:noFill/>
          <a:ln w="38100">
            <a:solidFill>
              <a:schemeClr val="bg1">
                <a:lumMod val="9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defRPr/>
            </a:pPr>
            <a:endParaRPr lang="en-SG">
              <a:solidFill>
                <a:prstClr val="white"/>
              </a:solidFill>
              <a:latin typeface="Calibri"/>
            </a:endParaRPr>
          </a:p>
        </p:txBody>
      </p:sp>
      <p:cxnSp>
        <p:nvCxnSpPr>
          <p:cNvPr id="11" name="Straight Arrow Connector 10"/>
          <p:cNvCxnSpPr/>
          <p:nvPr/>
        </p:nvCxnSpPr>
        <p:spPr>
          <a:xfrm>
            <a:off x="5033683" y="3012141"/>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74024" y="4289612"/>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H="1">
            <a:off x="5759823" y="3671047"/>
            <a:ext cx="537882" cy="1"/>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6200000" flipH="1">
            <a:off x="7023847" y="3684495"/>
            <a:ext cx="537882" cy="1"/>
          </a:xfrm>
          <a:prstGeom prst="straightConnector1">
            <a:avLst/>
          </a:prstGeom>
          <a:ln w="38100">
            <a:solidFill>
              <a:schemeClr val="bg1">
                <a:lumMod val="95000"/>
              </a:schemeClr>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526306" y="3039035"/>
            <a:ext cx="537883" cy="1588"/>
          </a:xfrm>
          <a:prstGeom prst="straightConnector1">
            <a:avLst/>
          </a:prstGeom>
          <a:ln w="38100">
            <a:solidFill>
              <a:schemeClr val="bg1">
                <a:lumMod val="95000"/>
              </a:schemeClr>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65840" y="144720"/>
              <a:ext cx="7620480" cy="6541920"/>
            </p14:xfrm>
          </p:contentPart>
        </mc:Choice>
        <mc:Fallback xmlns="">
          <p:pic>
            <p:nvPicPr>
              <p:cNvPr id="4" name="Ink 3"/>
              <p:cNvPicPr/>
              <p:nvPr/>
            </p:nvPicPr>
            <p:blipFill>
              <a:blip r:embed="rId3"/>
              <a:stretch>
                <a:fillRect/>
              </a:stretch>
            </p:blipFill>
            <p:spPr>
              <a:xfrm>
                <a:off x="2546760" y="125640"/>
                <a:ext cx="7658280" cy="6579720"/>
              </a:xfrm>
              <a:prstGeom prst="rect">
                <a:avLst/>
              </a:prstGeom>
            </p:spPr>
          </p:pic>
        </mc:Fallback>
      </mc:AlternateContent>
      <p:pic>
        <p:nvPicPr>
          <p:cNvPr id="16" name="Picture 2" descr="D:\myPics\myself\distorted.png"/>
          <p:cNvPicPr>
            <a:picLocks noChangeAspect="1" noChangeArrowheads="1"/>
          </p:cNvPicPr>
          <p:nvPr/>
        </p:nvPicPr>
        <p:blipFill>
          <a:blip r:embed="rId4" cstate="print"/>
          <a:srcRect l="10440" t="3976" r="13245" b="5828"/>
          <a:stretch>
            <a:fillRect/>
          </a:stretch>
        </p:blipFill>
        <p:spPr bwMode="auto">
          <a:xfrm rot="20984210">
            <a:off x="8649813" y="834237"/>
            <a:ext cx="1129488" cy="1324207"/>
          </a:xfrm>
          <a:prstGeom prst="ellipse">
            <a:avLst/>
          </a:prstGeom>
          <a:ln>
            <a:noFill/>
          </a:ln>
          <a:effectLst>
            <a:softEdge rad="63500"/>
          </a:effectLst>
        </p:spPr>
      </p:pic>
    </p:spTree>
    <p:extLst>
      <p:ext uri="{BB962C8B-B14F-4D97-AF65-F5344CB8AC3E}">
        <p14:creationId xmlns:p14="http://schemas.microsoft.com/office/powerpoint/2010/main" val="150330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PTLabsHighlightBulletsSlide202310121545091398">
    <p:spTree>
      <p:nvGrpSpPr>
        <p:cNvPr id="1" name=""/>
        <p:cNvGrpSpPr/>
        <p:nvPr/>
      </p:nvGrpSpPr>
      <p:grpSpPr>
        <a:xfrm>
          <a:off x="0" y="0"/>
          <a:ext cx="0" cy="0"/>
          <a:chOff x="0" y="0"/>
          <a:chExt cx="0" cy="0"/>
        </a:xfrm>
      </p:grpSpPr>
      <p:sp>
        <p:nvSpPr>
          <p:cNvPr id="10" name="TextBox 37"/>
          <p:cNvSpPr txBox="1"/>
          <p:nvPr/>
        </p:nvSpPr>
        <p:spPr>
          <a:xfrm>
            <a:off x="1843492" y="1441065"/>
            <a:ext cx="8566599" cy="2446824"/>
          </a:xfrm>
          <a:prstGeom prst="rect">
            <a:avLst/>
          </a:prstGeom>
          <a:noFill/>
        </p:spPr>
        <p:txBody>
          <a:bodyPr wrap="square" rtlCol="0">
            <a:spAutoFit/>
          </a:bodyPr>
          <a:lstStyle/>
          <a:p>
            <a:pPr marL="398463" indent="-398463">
              <a:spcAft>
                <a:spcPts val="600"/>
              </a:spcAft>
              <a:defRPr/>
            </a:pPr>
            <a:r>
              <a:rPr lang="en-US" sz="2300">
                <a:solidFill>
                  <a:prstClr val="white"/>
                </a:solidFill>
                <a:latin typeface="Calibri"/>
              </a:rPr>
              <a:t>[  ] If </a:t>
            </a:r>
            <a:r>
              <a:rPr lang="en-US" sz="2000">
                <a:solidFill>
                  <a:prstClr val="white"/>
                </a:solidFill>
                <a:latin typeface="Consolas" panose="020B0609020204030204" pitchFamily="49" charset="0"/>
              </a:rPr>
              <a:t>Foo</a:t>
            </a:r>
            <a:r>
              <a:rPr lang="en-US" sz="2300">
                <a:solidFill>
                  <a:prstClr val="white"/>
                </a:solidFill>
                <a:latin typeface="Calibri"/>
              </a:rPr>
              <a:t> objects act as containers for </a:t>
            </a:r>
            <a:r>
              <a:rPr lang="en-US" sz="2000">
                <a:solidFill>
                  <a:prstClr val="white"/>
                </a:solidFill>
                <a:latin typeface="Consolas" panose="020B0609020204030204" pitchFamily="49" charset="0"/>
              </a:rPr>
              <a:t>Bar</a:t>
            </a:r>
            <a:r>
              <a:rPr lang="en-US" sz="2300">
                <a:solidFill>
                  <a:prstClr val="white"/>
                </a:solidFill>
                <a:latin typeface="Calibri"/>
              </a:rPr>
              <a:t> objects, it is composition.</a:t>
            </a:r>
          </a:p>
          <a:p>
            <a:pPr marL="398463" indent="-398463">
              <a:spcAft>
                <a:spcPts val="600"/>
              </a:spcAft>
              <a:defRPr/>
            </a:pPr>
            <a:r>
              <a:rPr lang="en-US" sz="2300">
                <a:solidFill>
                  <a:prstClr val="white"/>
                </a:solidFill>
                <a:latin typeface="Calibri"/>
              </a:rPr>
              <a:t>[  ] As long as </a:t>
            </a:r>
            <a:r>
              <a:rPr lang="en-US" sz="2000">
                <a:solidFill>
                  <a:prstClr val="white"/>
                </a:solidFill>
                <a:latin typeface="Consolas" panose="020B0609020204030204" pitchFamily="49" charset="0"/>
              </a:rPr>
              <a:t>Bar</a:t>
            </a:r>
            <a:r>
              <a:rPr lang="en-US" sz="2300">
                <a:solidFill>
                  <a:prstClr val="white"/>
                </a:solidFill>
                <a:latin typeface="Calibri"/>
              </a:rPr>
              <a:t> objects get deleted when </a:t>
            </a:r>
            <a:r>
              <a:rPr lang="en-US" sz="2000">
                <a:solidFill>
                  <a:prstClr val="white"/>
                </a:solidFill>
                <a:latin typeface="Consolas" panose="020B0609020204030204" pitchFamily="49" charset="0"/>
              </a:rPr>
              <a:t>Foo</a:t>
            </a:r>
            <a:r>
              <a:rPr lang="en-US" sz="2300">
                <a:solidFill>
                  <a:prstClr val="white"/>
                </a:solidFill>
                <a:latin typeface="Calibri"/>
              </a:rPr>
              <a:t> objects are deleted,</a:t>
            </a:r>
            <a:br>
              <a:rPr lang="en-US" sz="2300">
                <a:solidFill>
                  <a:prstClr val="white"/>
                </a:solidFill>
                <a:latin typeface="Calibri"/>
              </a:rPr>
            </a:br>
            <a:r>
              <a:rPr lang="en-US" sz="2300">
                <a:solidFill>
                  <a:prstClr val="white"/>
                </a:solidFill>
                <a:latin typeface="Calibri"/>
              </a:rPr>
              <a:t> it is composition.</a:t>
            </a:r>
          </a:p>
          <a:p>
            <a:pPr marL="398463" indent="-398463">
              <a:spcAft>
                <a:spcPts val="600"/>
              </a:spcAft>
              <a:defRPr/>
            </a:pPr>
            <a:r>
              <a:rPr lang="en-US" sz="2300">
                <a:solidFill>
                  <a:prstClr val="white"/>
                </a:solidFill>
                <a:latin typeface="Calibri"/>
              </a:rPr>
              <a:t>[  ] Concepts represented by the two classes </a:t>
            </a:r>
            <a:br>
              <a:rPr lang="en-US" sz="2300">
                <a:solidFill>
                  <a:prstClr val="white"/>
                </a:solidFill>
                <a:latin typeface="Calibri"/>
              </a:rPr>
            </a:br>
            <a:r>
              <a:rPr lang="en-US" sz="2300">
                <a:solidFill>
                  <a:prstClr val="white"/>
                </a:solidFill>
                <a:latin typeface="Calibri"/>
              </a:rPr>
              <a:t>form a </a:t>
            </a:r>
            <a:r>
              <a:rPr lang="en-US" sz="2300" i="1">
                <a:solidFill>
                  <a:prstClr val="white"/>
                </a:solidFill>
                <a:latin typeface="Calibri"/>
              </a:rPr>
              <a:t>whole-part</a:t>
            </a:r>
            <a:r>
              <a:rPr lang="en-US" sz="2300">
                <a:solidFill>
                  <a:prstClr val="white"/>
                </a:solidFill>
                <a:latin typeface="Calibri"/>
              </a:rPr>
              <a:t> relationship.</a:t>
            </a:r>
          </a:p>
          <a:p>
            <a:pPr marL="398463" indent="-398463">
              <a:spcAft>
                <a:spcPts val="600"/>
              </a:spcAft>
              <a:defRPr/>
            </a:pPr>
            <a:r>
              <a:rPr lang="en-US" sz="2300">
                <a:solidFill>
                  <a:prstClr val="white"/>
                </a:solidFill>
                <a:latin typeface="Calibri"/>
              </a:rPr>
              <a:t>[  ] Not always possible to judge from the code alone.</a:t>
            </a:r>
          </a:p>
        </p:txBody>
      </p:sp>
      <p:sp>
        <p:nvSpPr>
          <p:cNvPr id="2" name="TextBox 1"/>
          <p:cNvSpPr txBox="1"/>
          <p:nvPr/>
        </p:nvSpPr>
        <p:spPr>
          <a:xfrm>
            <a:off x="1924644" y="3978539"/>
            <a:ext cx="8123854" cy="707886"/>
          </a:xfrm>
          <a:prstGeom prst="rect">
            <a:avLst/>
          </a:prstGeom>
          <a:solidFill>
            <a:schemeClr val="tx1"/>
          </a:solidFill>
        </p:spPr>
        <p:txBody>
          <a:bodyPr wrap="square" rtlCol="0">
            <a:spAutoFit/>
          </a:bodyPr>
          <a:lstStyle/>
          <a:p>
            <a:r>
              <a:rPr lang="en-US" sz="2000">
                <a:solidFill>
                  <a:srgbClr val="FFFF00"/>
                </a:solidFill>
              </a:rPr>
              <a:t>In the exam, there can be additional clues in the description/comments </a:t>
            </a:r>
            <a:br>
              <a:rPr lang="en-US" sz="2000">
                <a:solidFill>
                  <a:srgbClr val="FFFF00"/>
                </a:solidFill>
              </a:rPr>
            </a:br>
            <a:r>
              <a:rPr lang="en-US" sz="2000">
                <a:solidFill>
                  <a:srgbClr val="FFFF00"/>
                </a:solidFill>
              </a:rPr>
              <a:t>e.g., </a:t>
            </a:r>
            <a:r>
              <a:rPr lang="en-US">
                <a:solidFill>
                  <a:schemeClr val="bg1"/>
                </a:solidFill>
                <a:latin typeface="Consolas" panose="020B0609020204030204" pitchFamily="49" charset="0"/>
              </a:rPr>
              <a:t>// a Foo is </a:t>
            </a:r>
            <a:r>
              <a:rPr lang="en-US" i="1">
                <a:solidFill>
                  <a:schemeClr val="bg1"/>
                </a:solidFill>
                <a:latin typeface="Consolas" panose="020B0609020204030204" pitchFamily="49" charset="0"/>
              </a:rPr>
              <a:t>composed of </a:t>
            </a:r>
            <a:r>
              <a:rPr lang="en-US">
                <a:solidFill>
                  <a:schemeClr val="bg1"/>
                </a:solidFill>
                <a:latin typeface="Consolas" panose="020B0609020204030204" pitchFamily="49" charset="0"/>
              </a:rPr>
              <a:t>Bars</a:t>
            </a:r>
          </a:p>
        </p:txBody>
      </p:sp>
      <p:sp>
        <p:nvSpPr>
          <p:cNvPr id="15" name="Title 1"/>
          <p:cNvSpPr txBox="1">
            <a:spLocks/>
          </p:cNvSpPr>
          <p:nvPr/>
        </p:nvSpPr>
        <p:spPr>
          <a:xfrm>
            <a:off x="1507254" y="274638"/>
            <a:ext cx="8703548"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800" b="0"/>
              <a:t>What to consider when deciding if an association is a composition?</a:t>
            </a:r>
          </a:p>
        </p:txBody>
      </p:sp>
      <p:sp>
        <p:nvSpPr>
          <p:cNvPr id="6" name="Rectangle 5"/>
          <p:cNvSpPr/>
          <p:nvPr/>
        </p:nvSpPr>
        <p:spPr>
          <a:xfrm>
            <a:off x="3747983" y="853000"/>
            <a:ext cx="884505"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Foo</a:t>
            </a:r>
          </a:p>
        </p:txBody>
      </p:sp>
      <p:sp>
        <p:nvSpPr>
          <p:cNvPr id="16" name="Rectangle 15"/>
          <p:cNvSpPr/>
          <p:nvPr/>
        </p:nvSpPr>
        <p:spPr>
          <a:xfrm>
            <a:off x="5366705" y="853000"/>
            <a:ext cx="864431"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Bar</a:t>
            </a:r>
          </a:p>
        </p:txBody>
      </p:sp>
      <p:cxnSp>
        <p:nvCxnSpPr>
          <p:cNvPr id="8" name="Straight Arrow Connector 7"/>
          <p:cNvCxnSpPr>
            <a:stCxn id="6" idx="3"/>
            <a:endCxn id="16" idx="1"/>
          </p:cNvCxnSpPr>
          <p:nvPr/>
        </p:nvCxnSpPr>
        <p:spPr>
          <a:xfrm>
            <a:off x="4632488" y="1056321"/>
            <a:ext cx="734217" cy="0"/>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1924644" y="4799856"/>
            <a:ext cx="8123854" cy="1323439"/>
          </a:xfrm>
          <a:prstGeom prst="rect">
            <a:avLst/>
          </a:prstGeom>
          <a:solidFill>
            <a:schemeClr val="tx1"/>
          </a:solidFill>
        </p:spPr>
        <p:txBody>
          <a:bodyPr wrap="square" rtlCol="0">
            <a:spAutoFit/>
          </a:bodyPr>
          <a:lstStyle/>
          <a:p>
            <a:r>
              <a:rPr lang="en-US" sz="2000">
                <a:solidFill>
                  <a:srgbClr val="FFFF00"/>
                </a:solidFill>
              </a:rPr>
              <a:t>This course follows a narrower view of composition, </a:t>
            </a:r>
            <a:r>
              <a:rPr lang="en-US" sz="2000">
                <a:solidFill>
                  <a:schemeClr val="bg1"/>
                </a:solidFill>
              </a:rPr>
              <a:t>to avoid overuse.</a:t>
            </a:r>
            <a:br>
              <a:rPr lang="en-US" sz="2000">
                <a:solidFill>
                  <a:schemeClr val="bg1"/>
                </a:solidFill>
              </a:rPr>
            </a:br>
            <a:r>
              <a:rPr lang="en-US" sz="2000">
                <a:solidFill>
                  <a:schemeClr val="bg1"/>
                </a:solidFill>
              </a:rPr>
              <a:t>Composition tells us ‘this cluster of objects is actually one entity’.</a:t>
            </a:r>
          </a:p>
          <a:p>
            <a:r>
              <a:rPr lang="en-US" sz="2000">
                <a:solidFill>
                  <a:srgbClr val="FFFF00"/>
                </a:solidFill>
              </a:rPr>
              <a:t>Not a strict UML rule. </a:t>
            </a:r>
          </a:p>
          <a:p>
            <a:r>
              <a:rPr lang="en-US" sz="2000">
                <a:solidFill>
                  <a:srgbClr val="FFFF00"/>
                </a:solidFill>
              </a:rPr>
              <a:t>Others may differ. </a:t>
            </a:r>
            <a:r>
              <a:rPr lang="en-US" sz="2000">
                <a:solidFill>
                  <a:schemeClr val="bg1"/>
                </a:solidFill>
              </a:rPr>
              <a:t>When in Rome, do as the Romans do.</a:t>
            </a:r>
            <a:r>
              <a:rPr lang="en-US" sz="2000">
                <a:solidFill>
                  <a:srgbClr val="FFFF00"/>
                </a:solidFill>
              </a:rPr>
              <a:t> </a:t>
            </a:r>
            <a:endParaRPr lang="en-US">
              <a:solidFill>
                <a:schemeClr val="bg1"/>
              </a:solidFill>
              <a:latin typeface="Consolas" panose="020B0609020204030204" pitchFamily="49" charset="0"/>
            </a:endParaRPr>
          </a:p>
        </p:txBody>
      </p:sp>
      <p:sp>
        <p:nvSpPr>
          <p:cNvPr id="22" name="TextBox 21"/>
          <p:cNvSpPr txBox="1"/>
          <p:nvPr/>
        </p:nvSpPr>
        <p:spPr>
          <a:xfrm>
            <a:off x="1924644" y="6236724"/>
            <a:ext cx="8123854" cy="400110"/>
          </a:xfrm>
          <a:prstGeom prst="rect">
            <a:avLst/>
          </a:prstGeom>
          <a:solidFill>
            <a:srgbClr val="C00000"/>
          </a:solidFill>
        </p:spPr>
        <p:txBody>
          <a:bodyPr wrap="square" rtlCol="0">
            <a:spAutoFit/>
          </a:bodyPr>
          <a:lstStyle/>
          <a:p>
            <a:r>
              <a:rPr lang="en-US" sz="2000">
                <a:solidFill>
                  <a:srgbClr val="FFFF00"/>
                </a:solidFill>
              </a:rPr>
              <a:t>What if we make a mistake on this in a real project? </a:t>
            </a:r>
            <a:endParaRPr lang="en-US">
              <a:solidFill>
                <a:schemeClr val="bg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847960" y="2283480"/>
              <a:ext cx="2549520" cy="414000"/>
            </p14:xfrm>
          </p:contentPart>
        </mc:Choice>
        <mc:Fallback xmlns="">
          <p:pic>
            <p:nvPicPr>
              <p:cNvPr id="3" name="Ink 2"/>
              <p:cNvPicPr/>
              <p:nvPr/>
            </p:nvPicPr>
            <p:blipFill>
              <a:blip r:embed="rId5"/>
              <a:stretch>
                <a:fillRect/>
              </a:stretch>
            </p:blipFill>
            <p:spPr>
              <a:xfrm>
                <a:off x="5838600" y="2274120"/>
                <a:ext cx="2568240" cy="432720"/>
              </a:xfrm>
              <a:prstGeom prst="rect">
                <a:avLst/>
              </a:prstGeom>
            </p:spPr>
          </p:pic>
        </mc:Fallback>
      </mc:AlternateContent>
      <p:sp>
        <p:nvSpPr>
          <p:cNvPr id="11" name="TextBox 1">
            <a:extLst>
              <a:ext uri="{FF2B5EF4-FFF2-40B4-BE49-F238E27FC236}">
                <a16:creationId xmlns:a16="http://schemas.microsoft.com/office/drawing/2014/main" id="{1C419999-92E5-47D2-95C3-1B8655B68810}"/>
              </a:ext>
            </a:extLst>
          </p:cNvPr>
          <p:cNvSpPr txBox="1"/>
          <p:nvPr/>
        </p:nvSpPr>
        <p:spPr>
          <a:xfrm>
            <a:off x="462225" y="626363"/>
            <a:ext cx="271305" cy="461665"/>
          </a:xfrm>
          <a:prstGeom prst="rect">
            <a:avLst/>
          </a:prstGeom>
          <a:noFill/>
        </p:spPr>
        <p:txBody>
          <a:bodyPr wrap="square" rtlCol="0">
            <a:spAutoFit/>
          </a:bodyPr>
          <a:lstStyle/>
          <a:p>
            <a:r>
              <a:rPr lang="en-US" sz="2400" b="1">
                <a:solidFill>
                  <a:srgbClr val="FF0000"/>
                </a:solidFill>
              </a:rPr>
              <a:t>3</a:t>
            </a:r>
            <a:endParaRPr lang="en-SG" sz="2400" b="1">
              <a:solidFill>
                <a:srgbClr val="FF0000"/>
              </a:solidFill>
            </a:endParaRPr>
          </a:p>
        </p:txBody>
      </p:sp>
      <p:sp>
        <p:nvSpPr>
          <p:cNvPr id="4" name="Flowchart: Decision 3">
            <a:extLst>
              <a:ext uri="{FF2B5EF4-FFF2-40B4-BE49-F238E27FC236}">
                <a16:creationId xmlns:a16="http://schemas.microsoft.com/office/drawing/2014/main" id="{D06D3C2B-AF6D-4EC4-89EA-6DB670C49ACD}"/>
              </a:ext>
            </a:extLst>
          </p:cNvPr>
          <p:cNvSpPr/>
          <p:nvPr/>
        </p:nvSpPr>
        <p:spPr>
          <a:xfrm>
            <a:off x="4642472" y="973805"/>
            <a:ext cx="255166" cy="157411"/>
          </a:xfrm>
          <a:prstGeom prst="flowChartDecisi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InSlideAnimateShapeed9f3b6e-0646-49d2-9955-0199d12b6670">
            <a:extLst>
              <a:ext uri="{FF2B5EF4-FFF2-40B4-BE49-F238E27FC236}">
                <a16:creationId xmlns:a16="http://schemas.microsoft.com/office/drawing/2014/main" id="{B04E00AD-82B8-4739-B5F4-C91BAC307EAE}"/>
              </a:ext>
            </a:extLst>
          </p:cNvPr>
          <p:cNvSpPr/>
          <p:nvPr/>
        </p:nvSpPr>
        <p:spPr>
          <a:xfrm>
            <a:off x="1408386" y="1441065"/>
            <a:ext cx="516258" cy="42977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InSlideAnimateShape2e29fe54-fea5-4e17-ac96-722ce2973fa5">
            <a:extLst>
              <a:ext uri="{FF2B5EF4-FFF2-40B4-BE49-F238E27FC236}">
                <a16:creationId xmlns:a16="http://schemas.microsoft.com/office/drawing/2014/main" id="{E4D27CD4-9F49-41A7-AFCD-61DCA2555642}"/>
              </a:ext>
            </a:extLst>
          </p:cNvPr>
          <p:cNvSpPr/>
          <p:nvPr/>
        </p:nvSpPr>
        <p:spPr>
          <a:xfrm>
            <a:off x="1408386" y="1920186"/>
            <a:ext cx="516258" cy="42977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InSlideAnimateShape1d1cfd4c-fe54-46f4-a843-0aaee6442597">
            <a:extLst>
              <a:ext uri="{FF2B5EF4-FFF2-40B4-BE49-F238E27FC236}">
                <a16:creationId xmlns:a16="http://schemas.microsoft.com/office/drawing/2014/main" id="{2DDCD196-C457-4826-91D5-D56029C8B547}"/>
              </a:ext>
            </a:extLst>
          </p:cNvPr>
          <p:cNvSpPr/>
          <p:nvPr/>
        </p:nvSpPr>
        <p:spPr>
          <a:xfrm>
            <a:off x="1408386" y="2615482"/>
            <a:ext cx="516258" cy="42977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InSlideAnimateShape89d97d82-d691-4b7e-b913-716aa7bbd55f">
            <a:extLst>
              <a:ext uri="{FF2B5EF4-FFF2-40B4-BE49-F238E27FC236}">
                <a16:creationId xmlns:a16="http://schemas.microsoft.com/office/drawing/2014/main" id="{17471856-DFE1-4639-AFA3-D49A6E400251}"/>
              </a:ext>
            </a:extLst>
          </p:cNvPr>
          <p:cNvSpPr/>
          <p:nvPr/>
        </p:nvSpPr>
        <p:spPr>
          <a:xfrm>
            <a:off x="1408386" y="3429000"/>
            <a:ext cx="516258" cy="429776"/>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 name="Straight Connector 8">
            <a:extLst>
              <a:ext uri="{FF2B5EF4-FFF2-40B4-BE49-F238E27FC236}">
                <a16:creationId xmlns:a16="http://schemas.microsoft.com/office/drawing/2014/main" id="{5E1E529C-001B-4016-BC5D-0F899C2B9A29}"/>
              </a:ext>
            </a:extLst>
          </p:cNvPr>
          <p:cNvCxnSpPr/>
          <p:nvPr/>
        </p:nvCxnSpPr>
        <p:spPr>
          <a:xfrm>
            <a:off x="3563007" y="2260053"/>
            <a:ext cx="6295696" cy="0"/>
          </a:xfrm>
          <a:prstGeom prst="line">
            <a:avLst/>
          </a:prstGeom>
          <a:ln w="19050">
            <a:solidFill>
              <a:srgbClr val="FFFF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D1727AD-EBB4-536F-D7AD-92EDA5536125}"/>
                  </a:ext>
                </a:extLst>
              </p14:cNvPr>
              <p14:cNvContentPartPr/>
              <p14:nvPr/>
            </p14:nvContentPartPr>
            <p14:xfrm>
              <a:off x="1943280" y="2781360"/>
              <a:ext cx="393840" cy="1041840"/>
            </p14:xfrm>
          </p:contentPart>
        </mc:Choice>
        <mc:Fallback>
          <p:pic>
            <p:nvPicPr>
              <p:cNvPr id="5" name="Ink 4">
                <a:extLst>
                  <a:ext uri="{FF2B5EF4-FFF2-40B4-BE49-F238E27FC236}">
                    <a16:creationId xmlns:a16="http://schemas.microsoft.com/office/drawing/2014/main" id="{DD1727AD-EBB4-536F-D7AD-92EDA5536125}"/>
                  </a:ext>
                </a:extLst>
              </p:cNvPr>
              <p:cNvPicPr/>
              <p:nvPr/>
            </p:nvPicPr>
            <p:blipFill>
              <a:blip r:embed="rId7"/>
              <a:stretch>
                <a:fillRect/>
              </a:stretch>
            </p:blipFill>
            <p:spPr>
              <a:xfrm>
                <a:off x="1933920" y="2772000"/>
                <a:ext cx="412560" cy="1060560"/>
              </a:xfrm>
              <a:prstGeom prst="rect">
                <a:avLst/>
              </a:prstGeom>
            </p:spPr>
          </p:pic>
        </mc:Fallback>
      </mc:AlternateContent>
    </p:spTree>
    <p:extLst>
      <p:ext uri="{BB962C8B-B14F-4D97-AF65-F5344CB8AC3E}">
        <p14:creationId xmlns:p14="http://schemas.microsoft.com/office/powerpoint/2010/main" val="2676651415"/>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fill="hold" grpId="0" nodeType="clickEffect">
                                  <p:stCondLst>
                                    <p:cond delay="0"/>
                                  </p:stCondLst>
                                  <p:childTnLst>
                                    <p:animMotion origin="layout" path="M 0 0 C 0 0.03493155 0 0.03493155 0 0.0698631 E" pathEditMode="relative" ptsTypes="">
                                      <p:cBhvr>
                                        <p:cTn id="15" dur="500" fill="hold"/>
                                        <p:tgtEl>
                                          <p:spTgt spid="7"/>
                                        </p:tgtEl>
                                        <p:attrNameLst>
                                          <p:attrName>ppt_x</p:attrName>
                                          <p:attrName>ppt_y</p:attrName>
                                        </p:attrNameLst>
                                      </p:cBhvr>
                                    </p:animMotion>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fill="hold" grpId="1" nodeType="clickEffect">
                                  <p:stCondLst>
                                    <p:cond delay="0"/>
                                  </p:stCondLst>
                                  <p:childTnLst>
                                    <p:animMotion origin="layout" path="M 0 0 C 0 0.05069232 0 0.05069232 0 0.1013846 E" pathEditMode="relative" ptsTypes="">
                                      <p:cBhvr>
                                        <p:cTn id="32" dur="500" fill="hold"/>
                                        <p:tgtEl>
                                          <p:spTgt spid="17"/>
                                        </p:tgtEl>
                                        <p:attrNameLst>
                                          <p:attrName>ppt_x</p:attrName>
                                          <p:attrName>ppt_y</p:attrName>
                                        </p:attrNameLst>
                                      </p:cBhvr>
                                    </p:animMotion>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0" presetClass="exit" presetSubtype="0" fill="hold" grpId="2"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fill="hold" grpId="1" nodeType="clickEffect">
                                  <p:stCondLst>
                                    <p:cond delay="0"/>
                                  </p:stCondLst>
                                  <p:childTnLst>
                                    <p:animMotion origin="layout" path="M 0 0 C 0 0.05931161 0 0.05931161 0 0.1186232 E" pathEditMode="relative" ptsTypes="">
                                      <p:cBhvr>
                                        <p:cTn id="42" dur="500" fill="hold"/>
                                        <p:tgtEl>
                                          <p:spTgt spid="18"/>
                                        </p:tgtEl>
                                        <p:attrNameLst>
                                          <p:attrName>ppt_x</p:attrName>
                                          <p:attrName>ppt_y</p:attrName>
                                        </p:attrNameLst>
                                      </p:cBhvr>
                                    </p:animMotion>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par>
                                <p:cTn id="46" presetID="10" presetClass="exit" presetSubtype="0" fill="hold" grpId="2" nodeType="with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500"/>
                                        <p:tgtEl>
                                          <p:spTgt spid="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2" end="2"/>
                                            </p:txEl>
                                          </p:spTgt>
                                        </p:tgtEl>
                                        <p:attrNameLst>
                                          <p:attrName>style.visibility</p:attrName>
                                        </p:attrNameLst>
                                      </p:cBhvr>
                                      <p:to>
                                        <p:strVal val="visible"/>
                                      </p:to>
                                    </p:set>
                                    <p:animEffect transition="in" filter="fade">
                                      <p:cBhvr>
                                        <p:cTn id="66" dur="500"/>
                                        <p:tgtEl>
                                          <p:spTgt spid="19">
                                            <p:txEl>
                                              <p:pRg st="2" end="2"/>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xEl>
                                              <p:pRg st="1" end="1"/>
                                            </p:txEl>
                                          </p:spTgt>
                                        </p:tgtEl>
                                        <p:attrNameLst>
                                          <p:attrName>style.visibility</p:attrName>
                                        </p:attrNameLst>
                                      </p:cBhvr>
                                      <p:to>
                                        <p:strVal val="visible"/>
                                      </p:to>
                                    </p:set>
                                    <p:animEffect transition="in" filter="fade">
                                      <p:cBhvr>
                                        <p:cTn id="69" dur="500"/>
                                        <p:tgtEl>
                                          <p:spTgt spid="19">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2" grpId="0" animBg="1"/>
      <p:bldP spid="4" grpId="0" animBg="1"/>
      <p:bldP spid="7" grpId="0" animBg="1"/>
      <p:bldP spid="7" grpId="1" animBg="1"/>
      <p:bldP spid="7" grpId="2" animBg="1"/>
      <p:bldP spid="17" grpId="0" animBg="1"/>
      <p:bldP spid="17" grpId="1" animBg="1"/>
      <p:bldP spid="17" grpId="2" animBg="1"/>
      <p:bldP spid="18" grpId="0" animBg="1"/>
      <p:bldP spid="18" grpId="1" animBg="1"/>
      <p:bldP spid="18" grpId="2"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48790" y="1699069"/>
            <a:ext cx="8763000" cy="523220"/>
          </a:xfrm>
          <a:prstGeom prst="rect">
            <a:avLst/>
          </a:prstGeom>
        </p:spPr>
        <p:txBody>
          <a:bodyPr wrap="square">
            <a:spAutoFit/>
          </a:bodyPr>
          <a:lstStyle/>
          <a:p>
            <a:pPr>
              <a:defRPr/>
            </a:pPr>
            <a:r>
              <a:rPr lang="en-SG" sz="2800" b="1">
                <a:solidFill>
                  <a:srgbClr val="FFFF00"/>
                </a:solidFill>
                <a:latin typeface="Calibri"/>
              </a:rPr>
              <a:t>Developer documentation,</a:t>
            </a:r>
          </a:p>
        </p:txBody>
      </p:sp>
      <p:sp>
        <p:nvSpPr>
          <p:cNvPr id="18" name="TextBox 1"/>
          <p:cNvSpPr txBox="1"/>
          <p:nvPr/>
        </p:nvSpPr>
        <p:spPr>
          <a:xfrm>
            <a:off x="2326863" y="2338768"/>
            <a:ext cx="6239068" cy="2739211"/>
          </a:xfrm>
          <a:prstGeom prst="rect">
            <a:avLst/>
          </a:prstGeom>
          <a:noFill/>
        </p:spPr>
        <p:txBody>
          <a:bodyPr wrap="square" rtlCol="0">
            <a:spAutoFit/>
          </a:bodyPr>
          <a:lstStyle/>
          <a:p>
            <a:pPr marL="398463" indent="-398463">
              <a:spcAft>
                <a:spcPts val="1200"/>
              </a:spcAft>
              <a:buSzPct val="120000"/>
              <a:buFont typeface="Wingdings" panose="05000000000000000000" pitchFamily="2" charset="2"/>
              <a:buChar char="q"/>
            </a:pPr>
            <a:r>
              <a:rPr lang="en-US" sz="2400">
                <a:solidFill>
                  <a:schemeClr val="bg1"/>
                </a:solidFill>
              </a:rPr>
              <a:t>a </a:t>
            </a:r>
            <a:r>
              <a:rPr lang="en-US" sz="2400">
                <a:solidFill>
                  <a:srgbClr val="FFFF00"/>
                </a:solidFill>
              </a:rPr>
              <a:t>necessary</a:t>
            </a:r>
            <a:r>
              <a:rPr lang="en-US" sz="2400">
                <a:solidFill>
                  <a:schemeClr val="bg1"/>
                </a:solidFill>
              </a:rPr>
              <a:t> evil</a:t>
            </a:r>
          </a:p>
          <a:p>
            <a:pPr marL="398463" indent="-398463">
              <a:spcAft>
                <a:spcPts val="1200"/>
              </a:spcAft>
              <a:buSzPct val="120000"/>
              <a:buFont typeface="Wingdings" panose="05000000000000000000" pitchFamily="2" charset="2"/>
              <a:buChar char="q"/>
            </a:pPr>
            <a:r>
              <a:rPr lang="en-US" sz="2400">
                <a:solidFill>
                  <a:schemeClr val="bg1"/>
                </a:solidFill>
              </a:rPr>
              <a:t>should be done with </a:t>
            </a:r>
            <a:r>
              <a:rPr lang="en-US" sz="2400">
                <a:solidFill>
                  <a:srgbClr val="FFFF00"/>
                </a:solidFill>
              </a:rPr>
              <a:t>maintainability</a:t>
            </a:r>
            <a:r>
              <a:rPr lang="en-US" sz="2400">
                <a:solidFill>
                  <a:schemeClr val="bg1"/>
                </a:solidFill>
              </a:rPr>
              <a:t> in mind</a:t>
            </a:r>
          </a:p>
          <a:p>
            <a:pPr marL="398463" indent="-398463">
              <a:spcAft>
                <a:spcPts val="1200"/>
              </a:spcAft>
              <a:buSzPct val="120000"/>
              <a:buFont typeface="Wingdings" panose="05000000000000000000" pitchFamily="2" charset="2"/>
              <a:buChar char="q"/>
            </a:pPr>
            <a:r>
              <a:rPr lang="en-US" sz="2400">
                <a:solidFill>
                  <a:schemeClr val="bg1"/>
                </a:solidFill>
              </a:rPr>
              <a:t>should be </a:t>
            </a:r>
            <a:r>
              <a:rPr lang="en-US" sz="2400">
                <a:solidFill>
                  <a:srgbClr val="FFFF00"/>
                </a:solidFill>
              </a:rPr>
              <a:t>minimal yet sufficient</a:t>
            </a:r>
            <a:endParaRPr lang="en-US" sz="2400">
              <a:solidFill>
                <a:schemeClr val="bg1"/>
              </a:solidFill>
            </a:endParaRPr>
          </a:p>
          <a:p>
            <a:pPr marL="398463" indent="-398463">
              <a:spcAft>
                <a:spcPts val="1200"/>
              </a:spcAft>
              <a:buSzPct val="120000"/>
              <a:buFont typeface="Wingdings" panose="05000000000000000000" pitchFamily="2" charset="2"/>
              <a:buChar char="q"/>
            </a:pPr>
            <a:r>
              <a:rPr lang="en-US" sz="2400">
                <a:solidFill>
                  <a:schemeClr val="bg1"/>
                </a:solidFill>
              </a:rPr>
              <a:t>should include </a:t>
            </a:r>
            <a:r>
              <a:rPr lang="en-US" sz="2400">
                <a:solidFill>
                  <a:srgbClr val="FFFF00"/>
                </a:solidFill>
              </a:rPr>
              <a:t>volatile/low-level details</a:t>
            </a:r>
          </a:p>
          <a:p>
            <a:pPr marL="398463" indent="-398463">
              <a:lnSpc>
                <a:spcPct val="150000"/>
              </a:lnSpc>
              <a:buSzPct val="120000"/>
              <a:buFont typeface="Wingdings" panose="05000000000000000000" pitchFamily="2" charset="2"/>
              <a:buChar char="q"/>
            </a:pPr>
            <a:endParaRPr lang="en-US" sz="2400">
              <a:solidFill>
                <a:srgbClr val="FFFF00"/>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889F671-535D-0DF9-C42C-8472D86112F4}"/>
                  </a:ext>
                </a:extLst>
              </p14:cNvPr>
              <p14:cNvContentPartPr/>
              <p14:nvPr/>
            </p14:nvContentPartPr>
            <p14:xfrm>
              <a:off x="2305080" y="2203560"/>
              <a:ext cx="1206720" cy="2241000"/>
            </p14:xfrm>
          </p:contentPart>
        </mc:Choice>
        <mc:Fallback>
          <p:pic>
            <p:nvPicPr>
              <p:cNvPr id="2" name="Ink 1">
                <a:extLst>
                  <a:ext uri="{FF2B5EF4-FFF2-40B4-BE49-F238E27FC236}">
                    <a16:creationId xmlns:a16="http://schemas.microsoft.com/office/drawing/2014/main" id="{B889F671-535D-0DF9-C42C-8472D86112F4}"/>
                  </a:ext>
                </a:extLst>
              </p:cNvPr>
              <p:cNvPicPr/>
              <p:nvPr/>
            </p:nvPicPr>
            <p:blipFill>
              <a:blip r:embed="rId5"/>
              <a:stretch>
                <a:fillRect/>
              </a:stretch>
            </p:blipFill>
            <p:spPr>
              <a:xfrm>
                <a:off x="2295720" y="2194200"/>
                <a:ext cx="1225440" cy="2259720"/>
              </a:xfrm>
              <a:prstGeom prst="rect">
                <a:avLst/>
              </a:prstGeom>
            </p:spPr>
          </p:pic>
        </mc:Fallback>
      </mc:AlternateContent>
    </p:spTree>
    <p:extLst>
      <p:ext uri="{BB962C8B-B14F-4D97-AF65-F5344CB8AC3E}">
        <p14:creationId xmlns:p14="http://schemas.microsoft.com/office/powerpoint/2010/main" val="287924805"/>
      </p:ext>
    </p:extLst>
  </p:cSld>
  <p:clrMapOvr>
    <a:masterClrMapping/>
  </p:clrMapOvr>
  <p:transition>
    <p:push dir="u"/>
    <p:sndAc>
      <p:stSnd>
        <p:snd r:embed="rId3" name="cashreg.wav"/>
      </p:stSnd>
    </p:sndAc>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1696954" y="5002585"/>
            <a:ext cx="4099001" cy="335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8868559"/>
      </p:ext>
    </p:extLst>
  </p:cSld>
  <p:clrMapOvr>
    <a:masterClrMapping/>
  </p:clrMapOvr>
  <p:transition>
    <p:push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6096000" y="1638743"/>
            <a:ext cx="4385047" cy="15087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1">
            <a:extLst>
              <a:ext uri="{FF2B5EF4-FFF2-40B4-BE49-F238E27FC236}">
                <a16:creationId xmlns:a16="http://schemas.microsoft.com/office/drawing/2014/main" id="{9471785B-0951-4CFB-871A-DABB442A3C1B}"/>
              </a:ext>
            </a:extLst>
          </p:cNvPr>
          <p:cNvSpPr txBox="1"/>
          <p:nvPr/>
        </p:nvSpPr>
        <p:spPr>
          <a:xfrm>
            <a:off x="6096000" y="3147527"/>
            <a:ext cx="4385047" cy="707886"/>
          </a:xfrm>
          <a:prstGeom prst="rect">
            <a:avLst/>
          </a:prstGeom>
          <a:solidFill>
            <a:srgbClr val="C00000"/>
          </a:solidFill>
          <a:ln>
            <a:solidFill>
              <a:srgbClr val="C00000"/>
            </a:solidFill>
          </a:ln>
        </p:spPr>
        <p:txBody>
          <a:bodyPr wrap="square" rtlCol="0">
            <a:spAutoFit/>
          </a:bodyPr>
          <a:lstStyle/>
          <a:p>
            <a:r>
              <a:rPr lang="en-US" sz="2000">
                <a:solidFill>
                  <a:schemeClr val="bg1"/>
                </a:solidFill>
              </a:rPr>
              <a:t>Aim to create a </a:t>
            </a:r>
            <a:r>
              <a:rPr lang="en-US" sz="2000">
                <a:solidFill>
                  <a:srgbClr val="FFFF00"/>
                </a:solidFill>
              </a:rPr>
              <a:t>working MVP </a:t>
            </a:r>
            <a:r>
              <a:rPr lang="en-US" sz="2000">
                <a:solidFill>
                  <a:schemeClr val="bg1"/>
                </a:solidFill>
              </a:rPr>
              <a:t>by this deadline </a:t>
            </a:r>
            <a:endParaRPr lang="en-US">
              <a:solidFill>
                <a:schemeClr val="bg1"/>
              </a:solidFill>
              <a:latin typeface="Consolas" panose="020B0609020204030204" pitchFamily="49" charset="0"/>
            </a:endParaRPr>
          </a:p>
        </p:txBody>
      </p:sp>
    </p:spTree>
    <p:extLst>
      <p:ext uri="{BB962C8B-B14F-4D97-AF65-F5344CB8AC3E}">
        <p14:creationId xmlns:p14="http://schemas.microsoft.com/office/powerpoint/2010/main" val="47381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1981200"/>
            <a:ext cx="8458200" cy="1143000"/>
          </a:xfrm>
        </p:spPr>
        <p:txBody>
          <a:bodyPr>
            <a:normAutofit fontScale="90000"/>
          </a:bodyPr>
          <a:lstStyle/>
          <a:p>
            <a:r>
              <a:rPr lang="en-US"/>
              <a:t>One more general advice</a:t>
            </a:r>
            <a:br>
              <a:rPr lang="en-US"/>
            </a:br>
            <a:r>
              <a:rPr lang="en-US">
                <a:solidFill>
                  <a:schemeClr val="bg1"/>
                </a:solidFill>
              </a:rPr>
              <a:t>[5 minutes]</a:t>
            </a:r>
          </a:p>
        </p:txBody>
      </p:sp>
      <p:sp>
        <p:nvSpPr>
          <p:cNvPr id="3" name="Content Placeholder 2"/>
          <p:cNvSpPr>
            <a:spLocks noGrp="1"/>
          </p:cNvSpPr>
          <p:nvPr>
            <p:ph idx="1"/>
          </p:nvPr>
        </p:nvSpPr>
        <p:spPr>
          <a:xfrm>
            <a:off x="1981200" y="4114801"/>
            <a:ext cx="8229600" cy="2011363"/>
          </a:xfrm>
        </p:spPr>
        <p:txBody>
          <a:bodyPr/>
          <a:lstStyle/>
          <a:p>
            <a:pPr algn="ctr"/>
            <a:r>
              <a:rPr lang="en-US"/>
              <a:t>No direct relation to grading!</a:t>
            </a:r>
          </a:p>
        </p:txBody>
      </p:sp>
    </p:spTree>
    <p:extLst>
      <p:ext uri="{BB962C8B-B14F-4D97-AF65-F5344CB8AC3E}">
        <p14:creationId xmlns:p14="http://schemas.microsoft.com/office/powerpoint/2010/main" val="267576821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47064-BA7D-4A5E-A517-5A69573505D4}"/>
              </a:ext>
            </a:extLst>
          </p:cNvPr>
          <p:cNvSpPr>
            <a:spLocks noGrp="1"/>
          </p:cNvSpPr>
          <p:nvPr>
            <p:ph type="title"/>
          </p:nvPr>
        </p:nvSpPr>
        <p:spPr>
          <a:xfrm>
            <a:off x="126124" y="0"/>
            <a:ext cx="10972800" cy="734355"/>
          </a:xfrm>
        </p:spPr>
        <p:txBody>
          <a:bodyPr>
            <a:normAutofit/>
          </a:bodyPr>
          <a:lstStyle/>
          <a:p>
            <a:r>
              <a:rPr lang="en-US">
                <a:solidFill>
                  <a:schemeClr val="bg1"/>
                </a:solidFill>
              </a:rPr>
              <a:t>How will </a:t>
            </a:r>
            <a:r>
              <a:rPr lang="en-US"/>
              <a:t>generative AI tools </a:t>
            </a:r>
            <a:r>
              <a:rPr lang="en-US">
                <a:solidFill>
                  <a:schemeClr val="bg1"/>
                </a:solidFill>
              </a:rPr>
              <a:t>impact </a:t>
            </a:r>
            <a:r>
              <a:rPr lang="en-US"/>
              <a:t>SE careers</a:t>
            </a:r>
            <a:r>
              <a:rPr lang="en-US">
                <a:solidFill>
                  <a:schemeClr val="bg1"/>
                </a:solidFill>
              </a:rPr>
              <a:t>?</a:t>
            </a:r>
            <a:endParaRPr lang="en-SG">
              <a:solidFill>
                <a:schemeClr val="bg1"/>
              </a:solidFill>
            </a:endParaRPr>
          </a:p>
        </p:txBody>
      </p:sp>
      <p:sp>
        <p:nvSpPr>
          <p:cNvPr id="3" name="TextBox 2">
            <a:extLst>
              <a:ext uri="{FF2B5EF4-FFF2-40B4-BE49-F238E27FC236}">
                <a16:creationId xmlns:a16="http://schemas.microsoft.com/office/drawing/2014/main" id="{E8544840-B355-4BD2-9DBD-B316C8822582}"/>
              </a:ext>
            </a:extLst>
          </p:cNvPr>
          <p:cNvSpPr txBox="1"/>
          <p:nvPr/>
        </p:nvSpPr>
        <p:spPr>
          <a:xfrm>
            <a:off x="609599" y="872360"/>
            <a:ext cx="10972799" cy="830997"/>
          </a:xfrm>
          <a:prstGeom prst="rect">
            <a:avLst/>
          </a:prstGeom>
          <a:solidFill>
            <a:schemeClr val="tx1"/>
          </a:solidFill>
        </p:spPr>
        <p:txBody>
          <a:bodyPr wrap="square" rtlCol="0">
            <a:spAutoFit/>
          </a:bodyPr>
          <a:lstStyle/>
          <a:p>
            <a:r>
              <a:rPr lang="en-US" sz="2400">
                <a:solidFill>
                  <a:schemeClr val="bg1"/>
                </a:solidFill>
              </a:rPr>
              <a:t>Right now: </a:t>
            </a:r>
            <a:r>
              <a:rPr lang="en-US" sz="2400">
                <a:solidFill>
                  <a:srgbClr val="00B050"/>
                </a:solidFill>
              </a:rPr>
              <a:t>not much. </a:t>
            </a:r>
          </a:p>
          <a:p>
            <a:r>
              <a:rPr lang="en-US" sz="2400">
                <a:solidFill>
                  <a:schemeClr val="bg1"/>
                </a:solidFill>
              </a:rPr>
              <a:t>In a few years time: </a:t>
            </a:r>
            <a:r>
              <a:rPr lang="en-US" sz="2400">
                <a:solidFill>
                  <a:srgbClr val="FF0000"/>
                </a:solidFill>
              </a:rPr>
              <a:t>could be significant.</a:t>
            </a:r>
            <a:endParaRPr lang="en-SG" sz="2400">
              <a:solidFill>
                <a:srgbClr val="FF0000"/>
              </a:solidFill>
            </a:endParaRPr>
          </a:p>
        </p:txBody>
      </p:sp>
      <p:sp>
        <p:nvSpPr>
          <p:cNvPr id="4" name="TextBox 3">
            <a:extLst>
              <a:ext uri="{FF2B5EF4-FFF2-40B4-BE49-F238E27FC236}">
                <a16:creationId xmlns:a16="http://schemas.microsoft.com/office/drawing/2014/main" id="{799D8272-14E2-4636-9CCC-C1E97D38471E}"/>
              </a:ext>
            </a:extLst>
          </p:cNvPr>
          <p:cNvSpPr txBox="1"/>
          <p:nvPr/>
        </p:nvSpPr>
        <p:spPr>
          <a:xfrm>
            <a:off x="609596" y="1854416"/>
            <a:ext cx="10972799" cy="1569660"/>
          </a:xfrm>
          <a:prstGeom prst="rect">
            <a:avLst/>
          </a:prstGeom>
          <a:solidFill>
            <a:schemeClr val="tx1"/>
          </a:solidFill>
        </p:spPr>
        <p:txBody>
          <a:bodyPr wrap="square" rtlCol="0">
            <a:spAutoFit/>
          </a:bodyPr>
          <a:lstStyle/>
          <a:p>
            <a:r>
              <a:rPr lang="en-US" sz="2400">
                <a:solidFill>
                  <a:schemeClr val="bg1"/>
                </a:solidFill>
              </a:rPr>
              <a:t>Possible for a person to create (and maintain) software using natural language instructions only, </a:t>
            </a:r>
          </a:p>
          <a:p>
            <a:pPr marL="457200" indent="-457200">
              <a:buFont typeface="Arial" panose="020B0604020202020204" pitchFamily="34" charset="0"/>
              <a:buChar char="•"/>
            </a:pPr>
            <a:r>
              <a:rPr lang="en-US" sz="2400">
                <a:solidFill>
                  <a:schemeClr val="bg1"/>
                </a:solidFill>
              </a:rPr>
              <a:t>with no hands-on involvement and no technical knowledge? </a:t>
            </a:r>
            <a:r>
              <a:rPr lang="en-US" sz="2400">
                <a:solidFill>
                  <a:srgbClr val="00B050"/>
                </a:solidFill>
              </a:rPr>
              <a:t>Unlikely.</a:t>
            </a:r>
          </a:p>
          <a:p>
            <a:pPr marL="457200" indent="-457200">
              <a:buFont typeface="Arial" panose="020B0604020202020204" pitchFamily="34" charset="0"/>
              <a:buChar char="•"/>
            </a:pPr>
            <a:r>
              <a:rPr lang="en-US" sz="2400">
                <a:solidFill>
                  <a:schemeClr val="bg1"/>
                </a:solidFill>
              </a:rPr>
              <a:t>with some hands-on involvement from developers? </a:t>
            </a:r>
            <a:r>
              <a:rPr lang="en-US" sz="2400">
                <a:solidFill>
                  <a:srgbClr val="FF0000"/>
                </a:solidFill>
              </a:rPr>
              <a:t>Yes.</a:t>
            </a:r>
            <a:endParaRPr lang="en-SG" sz="2400">
              <a:solidFill>
                <a:srgbClr val="FF0000"/>
              </a:solidFill>
            </a:endParaRPr>
          </a:p>
        </p:txBody>
      </p:sp>
      <p:sp>
        <p:nvSpPr>
          <p:cNvPr id="5" name="TextBox 4">
            <a:extLst>
              <a:ext uri="{FF2B5EF4-FFF2-40B4-BE49-F238E27FC236}">
                <a16:creationId xmlns:a16="http://schemas.microsoft.com/office/drawing/2014/main" id="{8C9808F7-39C6-4D1A-8EB7-8496AE35F788}"/>
              </a:ext>
            </a:extLst>
          </p:cNvPr>
          <p:cNvSpPr txBox="1"/>
          <p:nvPr/>
        </p:nvSpPr>
        <p:spPr>
          <a:xfrm>
            <a:off x="609596" y="3575135"/>
            <a:ext cx="10972799" cy="830997"/>
          </a:xfrm>
          <a:prstGeom prst="rect">
            <a:avLst/>
          </a:prstGeom>
          <a:solidFill>
            <a:schemeClr val="tx1"/>
          </a:solidFill>
        </p:spPr>
        <p:txBody>
          <a:bodyPr wrap="square" rtlCol="0">
            <a:spAutoFit/>
          </a:bodyPr>
          <a:lstStyle/>
          <a:p>
            <a:r>
              <a:rPr lang="en-US" sz="2400">
                <a:solidFill>
                  <a:schemeClr val="bg1"/>
                </a:solidFill>
              </a:rPr>
              <a:t>Would that mean fewer SWE jobs? </a:t>
            </a:r>
            <a:r>
              <a:rPr lang="en-US" sz="2400">
                <a:solidFill>
                  <a:srgbClr val="FF0000"/>
                </a:solidFill>
              </a:rPr>
              <a:t>Very likely.</a:t>
            </a:r>
          </a:p>
          <a:p>
            <a:r>
              <a:rPr lang="en-US" sz="2400">
                <a:solidFill>
                  <a:schemeClr val="bg1"/>
                </a:solidFill>
              </a:rPr>
              <a:t>                                                               </a:t>
            </a:r>
            <a:r>
              <a:rPr lang="en-US" sz="2400">
                <a:solidFill>
                  <a:srgbClr val="FF0000"/>
                </a:solidFill>
              </a:rPr>
              <a:t>The work profile will change too.</a:t>
            </a:r>
            <a:endParaRPr lang="en-SG" sz="2400">
              <a:solidFill>
                <a:srgbClr val="FF0000"/>
              </a:solidFill>
            </a:endParaRPr>
          </a:p>
        </p:txBody>
      </p:sp>
      <p:sp>
        <p:nvSpPr>
          <p:cNvPr id="6" name="TextBox 5">
            <a:extLst>
              <a:ext uri="{FF2B5EF4-FFF2-40B4-BE49-F238E27FC236}">
                <a16:creationId xmlns:a16="http://schemas.microsoft.com/office/drawing/2014/main" id="{C3F3D47D-BDCF-43CC-A494-185335236802}"/>
              </a:ext>
            </a:extLst>
          </p:cNvPr>
          <p:cNvSpPr txBox="1"/>
          <p:nvPr/>
        </p:nvSpPr>
        <p:spPr>
          <a:xfrm>
            <a:off x="609596" y="4699601"/>
            <a:ext cx="10972799" cy="1938992"/>
          </a:xfrm>
          <a:prstGeom prst="rect">
            <a:avLst/>
          </a:prstGeom>
          <a:solidFill>
            <a:schemeClr val="tx1"/>
          </a:solidFill>
        </p:spPr>
        <p:txBody>
          <a:bodyPr wrap="square" rtlCol="0">
            <a:spAutoFit/>
          </a:bodyPr>
          <a:lstStyle/>
          <a:p>
            <a:r>
              <a:rPr lang="en-US" sz="2400">
                <a:solidFill>
                  <a:schemeClr val="bg1"/>
                </a:solidFill>
              </a:rPr>
              <a:t>Skills needed to survive?</a:t>
            </a:r>
          </a:p>
          <a:p>
            <a:pPr marL="457200" indent="-457200">
              <a:buFont typeface="Arial" panose="020B0604020202020204" pitchFamily="34" charset="0"/>
              <a:buChar char="•"/>
            </a:pPr>
            <a:r>
              <a:rPr lang="en-US" sz="2400">
                <a:solidFill>
                  <a:schemeClr val="bg1"/>
                </a:solidFill>
              </a:rPr>
              <a:t>Deep AI knowledge? </a:t>
            </a:r>
            <a:r>
              <a:rPr lang="en-US" sz="2400">
                <a:solidFill>
                  <a:srgbClr val="00B0F0"/>
                </a:solidFill>
              </a:rPr>
              <a:t>For some</a:t>
            </a:r>
          </a:p>
          <a:p>
            <a:pPr marL="457200" indent="-457200">
              <a:buFont typeface="Arial" panose="020B0604020202020204" pitchFamily="34" charset="0"/>
              <a:buChar char="•"/>
            </a:pPr>
            <a:r>
              <a:rPr lang="en-US" sz="2400">
                <a:solidFill>
                  <a:schemeClr val="bg1"/>
                </a:solidFill>
              </a:rPr>
              <a:t>Prompt engineering? </a:t>
            </a:r>
            <a:r>
              <a:rPr lang="en-US" sz="2400">
                <a:solidFill>
                  <a:srgbClr val="00B0F0"/>
                </a:solidFill>
              </a:rPr>
              <a:t>Sure.</a:t>
            </a:r>
          </a:p>
          <a:p>
            <a:pPr marL="457200" indent="-457200">
              <a:buFont typeface="Arial" panose="020B0604020202020204" pitchFamily="34" charset="0"/>
              <a:buChar char="•"/>
            </a:pPr>
            <a:r>
              <a:rPr lang="en-US" sz="2400">
                <a:solidFill>
                  <a:schemeClr val="bg1"/>
                </a:solidFill>
              </a:rPr>
              <a:t>Deep tech expertise? </a:t>
            </a:r>
            <a:r>
              <a:rPr lang="en-US" sz="2400">
                <a:solidFill>
                  <a:srgbClr val="00B0F0"/>
                </a:solidFill>
              </a:rPr>
              <a:t>Yes.</a:t>
            </a:r>
            <a:endParaRPr lang="en-SG" sz="2400">
              <a:solidFill>
                <a:srgbClr val="00B0F0"/>
              </a:solidFill>
            </a:endParaRPr>
          </a:p>
          <a:p>
            <a:pPr marL="457200" indent="-457200">
              <a:buFont typeface="Arial" panose="020B0604020202020204" pitchFamily="34" charset="0"/>
              <a:buChar char="•"/>
            </a:pPr>
            <a:r>
              <a:rPr lang="en-US" sz="2400" i="1">
                <a:solidFill>
                  <a:srgbClr val="FFFF00"/>
                </a:solidFill>
              </a:rPr>
              <a:t>Evaluative judgement </a:t>
            </a:r>
            <a:r>
              <a:rPr lang="en-US" sz="2400">
                <a:solidFill>
                  <a:srgbClr val="FFFF00"/>
                </a:solidFill>
              </a:rPr>
              <a:t>skills</a:t>
            </a:r>
            <a:r>
              <a:rPr lang="en-US" sz="2400">
                <a:solidFill>
                  <a:schemeClr val="bg1"/>
                </a:solidFill>
              </a:rPr>
              <a:t>? </a:t>
            </a:r>
            <a:r>
              <a:rPr lang="en-US" sz="2400">
                <a:solidFill>
                  <a:srgbClr val="00B0F0"/>
                </a:solidFill>
              </a:rPr>
              <a:t>YES.</a:t>
            </a:r>
          </a:p>
        </p:txBody>
      </p:sp>
      <p:sp>
        <p:nvSpPr>
          <p:cNvPr id="7" name="Rectangle 6">
            <a:extLst>
              <a:ext uri="{FF2B5EF4-FFF2-40B4-BE49-F238E27FC236}">
                <a16:creationId xmlns:a16="http://schemas.microsoft.com/office/drawing/2014/main" id="{8480DBFF-CE03-48B3-B6AF-807894F59298}"/>
              </a:ext>
            </a:extLst>
          </p:cNvPr>
          <p:cNvSpPr/>
          <p:nvPr/>
        </p:nvSpPr>
        <p:spPr>
          <a:xfrm>
            <a:off x="609595" y="5854260"/>
            <a:ext cx="4740171" cy="7843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Arrow: Left 7">
            <a:extLst>
              <a:ext uri="{FF2B5EF4-FFF2-40B4-BE49-F238E27FC236}">
                <a16:creationId xmlns:a16="http://schemas.microsoft.com/office/drawing/2014/main" id="{50FD53AB-448F-4C0B-BBB0-C47912C1321A}"/>
              </a:ext>
            </a:extLst>
          </p:cNvPr>
          <p:cNvSpPr/>
          <p:nvPr/>
        </p:nvSpPr>
        <p:spPr>
          <a:xfrm>
            <a:off x="5591501" y="5948849"/>
            <a:ext cx="6064463" cy="784333"/>
          </a:xfrm>
          <a:prstGeom prst="leftArrow">
            <a:avLst>
              <a:gd name="adj1" fmla="val 100000"/>
              <a:gd name="adj2" fmla="val 3392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2400">
                <a:solidFill>
                  <a:schemeClr val="tx1"/>
                </a:solidFill>
              </a:rPr>
              <a:t>Keep up with AI tools (e.g., use them)</a:t>
            </a:r>
          </a:p>
          <a:p>
            <a:pPr marL="342900" indent="-342900">
              <a:buFont typeface="+mj-lt"/>
              <a:buAutoNum type="arabicPeriod"/>
            </a:pPr>
            <a:r>
              <a:rPr lang="en-US" sz="2400">
                <a:solidFill>
                  <a:schemeClr val="tx1"/>
                </a:solidFill>
              </a:rPr>
              <a:t>Practice making evaluative judgements</a:t>
            </a:r>
            <a:endParaRPr lang="en-SG" sz="2400">
              <a:solidFill>
                <a:schemeClr val="tx1"/>
              </a:solidFill>
            </a:endParaRP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D302ED02-226D-7264-4D98-7FAFA77726B9}"/>
                  </a:ext>
                </a:extLst>
              </p14:cNvPr>
              <p14:cNvContentPartPr/>
              <p14:nvPr/>
            </p14:nvContentPartPr>
            <p14:xfrm>
              <a:off x="8712360" y="2984400"/>
              <a:ext cx="1092240" cy="39240"/>
            </p14:xfrm>
          </p:contentPart>
        </mc:Choice>
        <mc:Fallback>
          <p:pic>
            <p:nvPicPr>
              <p:cNvPr id="9" name="Ink 8">
                <a:extLst>
                  <a:ext uri="{FF2B5EF4-FFF2-40B4-BE49-F238E27FC236}">
                    <a16:creationId xmlns:a16="http://schemas.microsoft.com/office/drawing/2014/main" id="{D302ED02-226D-7264-4D98-7FAFA77726B9}"/>
                  </a:ext>
                </a:extLst>
              </p:cNvPr>
              <p:cNvPicPr/>
              <p:nvPr/>
            </p:nvPicPr>
            <p:blipFill>
              <a:blip r:embed="rId4"/>
              <a:stretch>
                <a:fillRect/>
              </a:stretch>
            </p:blipFill>
            <p:spPr>
              <a:xfrm>
                <a:off x="8703000" y="2975040"/>
                <a:ext cx="1110960" cy="57960"/>
              </a:xfrm>
              <a:prstGeom prst="rect">
                <a:avLst/>
              </a:prstGeom>
            </p:spPr>
          </p:pic>
        </mc:Fallback>
      </mc:AlternateContent>
    </p:spTree>
    <p:extLst>
      <p:ext uri="{BB962C8B-B14F-4D97-AF65-F5344CB8AC3E}">
        <p14:creationId xmlns:p14="http://schemas.microsoft.com/office/powerpoint/2010/main" val="17059930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75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14B136A-CAC7-4027-A7F1-F928734C13CA}"/>
                  </a:ext>
                </a:extLst>
              </p14:cNvPr>
              <p14:cNvContentPartPr/>
              <p14:nvPr/>
            </p14:nvContentPartPr>
            <p14:xfrm>
              <a:off x="2584440" y="3128770"/>
              <a:ext cx="1391040" cy="1549800"/>
            </p14:xfrm>
          </p:contentPart>
        </mc:Choice>
        <mc:Fallback xmlns="">
          <p:pic>
            <p:nvPicPr>
              <p:cNvPr id="7" name="Ink 6">
                <a:extLst>
                  <a:ext uri="{FF2B5EF4-FFF2-40B4-BE49-F238E27FC236}">
                    <a16:creationId xmlns:a16="http://schemas.microsoft.com/office/drawing/2014/main" id="{A14B136A-CAC7-4027-A7F1-F928734C13CA}"/>
                  </a:ext>
                </a:extLst>
              </p:cNvPr>
              <p:cNvPicPr/>
              <p:nvPr/>
            </p:nvPicPr>
            <p:blipFill>
              <a:blip r:embed="rId5"/>
              <a:stretch>
                <a:fillRect/>
              </a:stretch>
            </p:blipFill>
            <p:spPr>
              <a:xfrm>
                <a:off x="2565360" y="3109690"/>
                <a:ext cx="1428840" cy="1587600"/>
              </a:xfrm>
              <a:prstGeom prst="rect">
                <a:avLst/>
              </a:prstGeom>
            </p:spPr>
          </p:pic>
        </mc:Fallback>
      </mc:AlternateContent>
      <p:sp>
        <p:nvSpPr>
          <p:cNvPr id="43" name="Rounded Rectangle 42"/>
          <p:cNvSpPr/>
          <p:nvPr/>
        </p:nvSpPr>
        <p:spPr>
          <a:xfrm>
            <a:off x="6466609" y="3035559"/>
            <a:ext cx="3206126" cy="222810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(b)</a:t>
            </a:r>
          </a:p>
        </p:txBody>
      </p:sp>
      <p:sp>
        <p:nvSpPr>
          <p:cNvPr id="15" name="Title 1"/>
          <p:cNvSpPr txBox="1">
            <a:spLocks/>
          </p:cNvSpPr>
          <p:nvPr/>
        </p:nvSpPr>
        <p:spPr>
          <a:xfrm>
            <a:off x="1574243" y="456111"/>
            <a:ext cx="7641771" cy="590334"/>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400" b="0"/>
              <a:t>Which class diagram is the best match to the code?</a:t>
            </a:r>
          </a:p>
        </p:txBody>
      </p:sp>
      <p:grpSp>
        <p:nvGrpSpPr>
          <p:cNvPr id="2" name="Group 1">
            <a:extLst>
              <a:ext uri="{FF2B5EF4-FFF2-40B4-BE49-F238E27FC236}">
                <a16:creationId xmlns:a16="http://schemas.microsoft.com/office/drawing/2014/main" id="{446BBC48-74B8-4A6E-88D7-D1E295EC8BC1}"/>
              </a:ext>
            </a:extLst>
          </p:cNvPr>
          <p:cNvGrpSpPr/>
          <p:nvPr/>
        </p:nvGrpSpPr>
        <p:grpSpPr>
          <a:xfrm>
            <a:off x="1859902" y="3035560"/>
            <a:ext cx="4429529" cy="1691951"/>
            <a:chOff x="1859902" y="3035560"/>
            <a:chExt cx="4429529" cy="1691951"/>
          </a:xfrm>
        </p:grpSpPr>
        <p:sp>
          <p:nvSpPr>
            <p:cNvPr id="29" name="Rounded Rectangle 28"/>
            <p:cNvSpPr/>
            <p:nvPr/>
          </p:nvSpPr>
          <p:spPr>
            <a:xfrm>
              <a:off x="1859902" y="3035560"/>
              <a:ext cx="4429529" cy="16919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(a)</a:t>
              </a:r>
            </a:p>
          </p:txBody>
        </p:sp>
        <p:sp>
          <p:nvSpPr>
            <p:cNvPr id="6" name="Rectangle 5"/>
            <p:cNvSpPr/>
            <p:nvPr/>
          </p:nvSpPr>
          <p:spPr>
            <a:xfrm>
              <a:off x="2331446" y="3416190"/>
              <a:ext cx="884505"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sp>
          <p:nvSpPr>
            <p:cNvPr id="16" name="Rectangle 15"/>
            <p:cNvSpPr/>
            <p:nvPr/>
          </p:nvSpPr>
          <p:spPr>
            <a:xfrm>
              <a:off x="4789923" y="3416190"/>
              <a:ext cx="864431"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8" name="Straight Arrow Connector 7"/>
            <p:cNvCxnSpPr>
              <a:stCxn id="6" idx="3"/>
              <a:endCxn id="16" idx="1"/>
            </p:cNvCxnSpPr>
            <p:nvPr/>
          </p:nvCxnSpPr>
          <p:spPr>
            <a:xfrm>
              <a:off x="3215950" y="3619511"/>
              <a:ext cx="1573972" cy="0"/>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 name="TextBox 3"/>
            <p:cNvSpPr txBox="1"/>
            <p:nvPr/>
          </p:nvSpPr>
          <p:spPr>
            <a:xfrm>
              <a:off x="3881742" y="3231524"/>
              <a:ext cx="908180" cy="369332"/>
            </a:xfrm>
            <a:prstGeom prst="rect">
              <a:avLst/>
            </a:prstGeom>
            <a:noFill/>
          </p:spPr>
          <p:txBody>
            <a:bodyPr wrap="square" rtlCol="0">
              <a:spAutoFit/>
            </a:bodyPr>
            <a:lstStyle/>
            <a:p>
              <a:r>
                <a:rPr lang="en-US">
                  <a:solidFill>
                    <a:schemeClr val="bg1"/>
                  </a:solidFill>
                </a:rPr>
                <a:t>parent</a:t>
              </a:r>
            </a:p>
          </p:txBody>
        </p:sp>
        <p:sp>
          <p:nvSpPr>
            <p:cNvPr id="17" name="Rectangle 16"/>
            <p:cNvSpPr/>
            <p:nvPr/>
          </p:nvSpPr>
          <p:spPr>
            <a:xfrm>
              <a:off x="4789923" y="4084884"/>
              <a:ext cx="864431" cy="406642"/>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18" name="Straight Arrow Connector 17"/>
            <p:cNvCxnSpPr>
              <a:stCxn id="6" idx="3"/>
              <a:endCxn id="17" idx="1"/>
            </p:cNvCxnSpPr>
            <p:nvPr/>
          </p:nvCxnSpPr>
          <p:spPr>
            <a:xfrm>
              <a:off x="3215950" y="3619511"/>
              <a:ext cx="1573972" cy="668694"/>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3925491" y="4170365"/>
              <a:ext cx="687252" cy="369332"/>
            </a:xfrm>
            <a:prstGeom prst="rect">
              <a:avLst/>
            </a:prstGeom>
            <a:noFill/>
          </p:spPr>
          <p:txBody>
            <a:bodyPr wrap="square" rtlCol="0">
              <a:spAutoFit/>
            </a:bodyPr>
            <a:lstStyle/>
            <a:p>
              <a:r>
                <a:rPr lang="en-US">
                  <a:solidFill>
                    <a:schemeClr val="bg1"/>
                  </a:solidFill>
                </a:rPr>
                <a:t>child</a:t>
              </a:r>
            </a:p>
          </p:txBody>
        </p:sp>
      </p:grpSp>
      <p:sp>
        <p:nvSpPr>
          <p:cNvPr id="21" name="Rectangle 20"/>
          <p:cNvSpPr/>
          <p:nvPr/>
        </p:nvSpPr>
        <p:spPr>
          <a:xfrm>
            <a:off x="7533001" y="3793278"/>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9" name="Elbow Connector 8"/>
          <p:cNvCxnSpPr>
            <a:stCxn id="21" idx="3"/>
            <a:endCxn id="21" idx="0"/>
          </p:cNvCxnSpPr>
          <p:nvPr/>
        </p:nvCxnSpPr>
        <p:spPr>
          <a:xfrm flipH="1" flipV="1">
            <a:off x="8138539" y="3793277"/>
            <a:ext cx="605538" cy="377088"/>
          </a:xfrm>
          <a:prstGeom prst="bentConnector4">
            <a:avLst>
              <a:gd name="adj1" fmla="val -64461"/>
              <a:gd name="adj2" fmla="val 195263"/>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7230358" y="3356686"/>
            <a:ext cx="908180" cy="369332"/>
          </a:xfrm>
          <a:prstGeom prst="rect">
            <a:avLst/>
          </a:prstGeom>
          <a:noFill/>
        </p:spPr>
        <p:txBody>
          <a:bodyPr wrap="square" rtlCol="0">
            <a:spAutoFit/>
          </a:bodyPr>
          <a:lstStyle/>
          <a:p>
            <a:r>
              <a:rPr lang="en-US">
                <a:solidFill>
                  <a:schemeClr val="bg1"/>
                </a:solidFill>
              </a:rPr>
              <a:t>parent</a:t>
            </a:r>
          </a:p>
        </p:txBody>
      </p:sp>
      <p:cxnSp>
        <p:nvCxnSpPr>
          <p:cNvPr id="27" name="Elbow Connector 26"/>
          <p:cNvCxnSpPr>
            <a:stCxn id="21" idx="1"/>
            <a:endCxn id="21" idx="2"/>
          </p:cNvCxnSpPr>
          <p:nvPr/>
        </p:nvCxnSpPr>
        <p:spPr>
          <a:xfrm rot="10800000" flipH="1" flipV="1">
            <a:off x="7533000" y="4170365"/>
            <a:ext cx="605539" cy="377087"/>
          </a:xfrm>
          <a:prstGeom prst="bentConnector4">
            <a:avLst>
              <a:gd name="adj1" fmla="val -63432"/>
              <a:gd name="adj2" fmla="val 195264"/>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2" name="TextBox 31"/>
          <p:cNvSpPr txBox="1"/>
          <p:nvPr/>
        </p:nvSpPr>
        <p:spPr>
          <a:xfrm>
            <a:off x="8185191" y="4547451"/>
            <a:ext cx="908180" cy="369332"/>
          </a:xfrm>
          <a:prstGeom prst="rect">
            <a:avLst/>
          </a:prstGeom>
          <a:noFill/>
        </p:spPr>
        <p:txBody>
          <a:bodyPr wrap="square" rtlCol="0">
            <a:spAutoFit/>
          </a:bodyPr>
          <a:lstStyle/>
          <a:p>
            <a:r>
              <a:rPr lang="en-US">
                <a:solidFill>
                  <a:schemeClr val="bg1"/>
                </a:solidFill>
              </a:rPr>
              <a:t>child</a:t>
            </a:r>
          </a:p>
        </p:txBody>
      </p:sp>
      <p:grpSp>
        <p:nvGrpSpPr>
          <p:cNvPr id="3" name="Group 2">
            <a:extLst>
              <a:ext uri="{FF2B5EF4-FFF2-40B4-BE49-F238E27FC236}">
                <a16:creationId xmlns:a16="http://schemas.microsoft.com/office/drawing/2014/main" id="{E3D9F098-11D6-4AC8-909C-C6C00E8C0C52}"/>
              </a:ext>
            </a:extLst>
          </p:cNvPr>
          <p:cNvGrpSpPr/>
          <p:nvPr/>
        </p:nvGrpSpPr>
        <p:grpSpPr>
          <a:xfrm>
            <a:off x="1859902" y="4875217"/>
            <a:ext cx="3054609" cy="1687057"/>
            <a:chOff x="3234822" y="4930832"/>
            <a:chExt cx="3054609" cy="1687057"/>
          </a:xfrm>
        </p:grpSpPr>
        <p:sp>
          <p:nvSpPr>
            <p:cNvPr id="44" name="Rounded Rectangle 43"/>
            <p:cNvSpPr/>
            <p:nvPr/>
          </p:nvSpPr>
          <p:spPr>
            <a:xfrm>
              <a:off x="3234822" y="4930832"/>
              <a:ext cx="3054609"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(c)</a:t>
              </a:r>
            </a:p>
          </p:txBody>
        </p:sp>
        <p:sp>
          <p:nvSpPr>
            <p:cNvPr id="38" name="Rectangle 37"/>
            <p:cNvSpPr/>
            <p:nvPr/>
          </p:nvSpPr>
          <p:spPr>
            <a:xfrm>
              <a:off x="4075914" y="5577999"/>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39" name="Elbow Connector 38"/>
            <p:cNvCxnSpPr>
              <a:stCxn id="38" idx="3"/>
              <a:endCxn id="38" idx="0"/>
            </p:cNvCxnSpPr>
            <p:nvPr/>
          </p:nvCxnSpPr>
          <p:spPr>
            <a:xfrm flipH="1" flipV="1">
              <a:off x="4681452" y="5577998"/>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3773271" y="5141407"/>
              <a:ext cx="908180" cy="369332"/>
            </a:xfrm>
            <a:prstGeom prst="rect">
              <a:avLst/>
            </a:prstGeom>
            <a:noFill/>
          </p:spPr>
          <p:txBody>
            <a:bodyPr wrap="square" rtlCol="0">
              <a:spAutoFit/>
            </a:bodyPr>
            <a:lstStyle/>
            <a:p>
              <a:r>
                <a:rPr lang="en-US">
                  <a:solidFill>
                    <a:schemeClr val="bg1"/>
                  </a:solidFill>
                </a:rPr>
                <a:t>parent</a:t>
              </a:r>
            </a:p>
          </p:txBody>
        </p:sp>
        <p:sp>
          <p:nvSpPr>
            <p:cNvPr id="42" name="TextBox 41"/>
            <p:cNvSpPr txBox="1"/>
            <p:nvPr/>
          </p:nvSpPr>
          <p:spPr>
            <a:xfrm>
              <a:off x="5333514" y="6030100"/>
              <a:ext cx="908180" cy="369332"/>
            </a:xfrm>
            <a:prstGeom prst="rect">
              <a:avLst/>
            </a:prstGeom>
            <a:noFill/>
          </p:spPr>
          <p:txBody>
            <a:bodyPr wrap="square" rtlCol="0">
              <a:spAutoFit/>
            </a:bodyPr>
            <a:lstStyle/>
            <a:p>
              <a:r>
                <a:rPr lang="en-US">
                  <a:solidFill>
                    <a:schemeClr val="bg1"/>
                  </a:solidFill>
                </a:rPr>
                <a:t>child</a:t>
              </a:r>
            </a:p>
          </p:txBody>
        </p:sp>
      </p:grpSp>
      <p:sp>
        <p:nvSpPr>
          <p:cNvPr id="31" name="TextBox 30"/>
          <p:cNvSpPr txBox="1"/>
          <p:nvPr/>
        </p:nvSpPr>
        <p:spPr>
          <a:xfrm>
            <a:off x="1574595" y="109979"/>
            <a:ext cx="10459749" cy="461665"/>
          </a:xfrm>
          <a:prstGeom prst="rect">
            <a:avLst/>
          </a:prstGeom>
          <a:noFill/>
        </p:spPr>
        <p:txBody>
          <a:bodyPr wrap="square" rtlCol="0">
            <a:spAutoFit/>
          </a:bodyPr>
          <a:lstStyle/>
          <a:p>
            <a:r>
              <a:rPr lang="en-US" sz="2400">
                <a:solidFill>
                  <a:srgbClr val="FFFF00"/>
                </a:solidFill>
              </a:rPr>
              <a:t>Context: </a:t>
            </a:r>
            <a:r>
              <a:rPr lang="en-US" sz="2400">
                <a:solidFill>
                  <a:schemeClr val="bg1"/>
                </a:solidFill>
              </a:rPr>
              <a:t>A software to manage a competition. Contestants are parent-child pairs.</a:t>
            </a:r>
          </a:p>
        </p:txBody>
      </p:sp>
      <p:sp>
        <p:nvSpPr>
          <p:cNvPr id="28" name="TextBox 37">
            <a:extLst>
              <a:ext uri="{FF2B5EF4-FFF2-40B4-BE49-F238E27FC236}">
                <a16:creationId xmlns:a16="http://schemas.microsoft.com/office/drawing/2014/main" id="{229AF465-1987-4344-A001-1B165BE6F01D}"/>
              </a:ext>
            </a:extLst>
          </p:cNvPr>
          <p:cNvSpPr txBox="1"/>
          <p:nvPr/>
        </p:nvSpPr>
        <p:spPr>
          <a:xfrm>
            <a:off x="1929832" y="923923"/>
            <a:ext cx="2794569" cy="193899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schemeClr val="bg1"/>
                </a:solidFill>
                <a:latin typeface="Consolas" panose="020B0609020204030204" pitchFamily="49" charset="0"/>
              </a:rPr>
              <a:t>class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parent;</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child;</a:t>
            </a:r>
          </a:p>
          <a:p>
            <a:pPr marL="398463" indent="-398463">
              <a:spcAft>
                <a:spcPts val="600"/>
              </a:spcAft>
              <a:defRPr/>
            </a:pPr>
            <a:r>
              <a:rPr lang="en-US" sz="2000">
                <a:solidFill>
                  <a:schemeClr val="bg1"/>
                </a:solidFill>
                <a:latin typeface="Consolas" panose="020B0609020204030204" pitchFamily="49" charset="0"/>
              </a:rPr>
              <a:t>    // …</a:t>
            </a:r>
          </a:p>
          <a:p>
            <a:pPr marL="398463" indent="-398463">
              <a:spcAft>
                <a:spcPts val="600"/>
              </a:spcAft>
              <a:defRPr/>
            </a:pPr>
            <a:r>
              <a:rPr lang="en-US" sz="2000">
                <a:solidFill>
                  <a:schemeClr val="bg1"/>
                </a:solidFill>
                <a:latin typeface="Consolas" panose="020B0609020204030204" pitchFamily="49" charset="0"/>
              </a:rPr>
              <a:t>}</a:t>
            </a:r>
          </a:p>
        </p:txBody>
      </p:sp>
      <p:sp>
        <p:nvSpPr>
          <p:cNvPr id="33" name="TextBox 1">
            <a:extLst>
              <a:ext uri="{FF2B5EF4-FFF2-40B4-BE49-F238E27FC236}">
                <a16:creationId xmlns:a16="http://schemas.microsoft.com/office/drawing/2014/main" id="{F0A9B6C2-0B35-4EE8-90A9-18EF582D13C4}"/>
              </a:ext>
            </a:extLst>
          </p:cNvPr>
          <p:cNvSpPr txBox="1"/>
          <p:nvPr/>
        </p:nvSpPr>
        <p:spPr>
          <a:xfrm>
            <a:off x="462225" y="626363"/>
            <a:ext cx="271305" cy="461665"/>
          </a:xfrm>
          <a:prstGeom prst="rect">
            <a:avLst/>
          </a:prstGeom>
          <a:noFill/>
        </p:spPr>
        <p:txBody>
          <a:bodyPr wrap="square" rtlCol="0">
            <a:spAutoFit/>
          </a:bodyPr>
          <a:lstStyle/>
          <a:p>
            <a:r>
              <a:rPr lang="en-US" sz="2400" b="1">
                <a:solidFill>
                  <a:srgbClr val="FF0000"/>
                </a:solidFill>
              </a:rPr>
              <a:t>4</a:t>
            </a:r>
            <a:endParaRPr lang="en-SG" sz="2400" b="1">
              <a:solidFill>
                <a:srgbClr val="FF0000"/>
              </a:solidFill>
            </a:endParaRPr>
          </a:p>
        </p:txBody>
      </p:sp>
      <p:sp>
        <p:nvSpPr>
          <p:cNvPr id="35" name="TextBox 21">
            <a:extLst>
              <a:ext uri="{FF2B5EF4-FFF2-40B4-BE49-F238E27FC236}">
                <a16:creationId xmlns:a16="http://schemas.microsoft.com/office/drawing/2014/main" id="{772C1E23-B6A2-43AD-A26A-314F623FE863}"/>
              </a:ext>
            </a:extLst>
          </p:cNvPr>
          <p:cNvSpPr txBox="1"/>
          <p:nvPr/>
        </p:nvSpPr>
        <p:spPr>
          <a:xfrm>
            <a:off x="5406690" y="1759898"/>
            <a:ext cx="5815355" cy="707886"/>
          </a:xfrm>
          <a:prstGeom prst="rect">
            <a:avLst/>
          </a:prstGeom>
          <a:solidFill>
            <a:srgbClr val="C00000"/>
          </a:solidFill>
        </p:spPr>
        <p:txBody>
          <a:bodyPr wrap="square" rtlCol="0">
            <a:spAutoFit/>
          </a:bodyPr>
          <a:lstStyle/>
          <a:p>
            <a:r>
              <a:rPr lang="en-US" sz="2000">
                <a:solidFill>
                  <a:srgbClr val="FFFF00"/>
                </a:solidFill>
              </a:rPr>
              <a:t>The diagram should show the </a:t>
            </a:r>
            <a:r>
              <a:rPr lang="en-US" sz="2000" i="1">
                <a:solidFill>
                  <a:srgbClr val="FFFF00"/>
                </a:solidFill>
              </a:rPr>
              <a:t>intent</a:t>
            </a:r>
            <a:r>
              <a:rPr lang="en-US" sz="2000">
                <a:solidFill>
                  <a:srgbClr val="FFFF00"/>
                </a:solidFill>
              </a:rPr>
              <a:t> of the design, not necessarily a literal translation.</a:t>
            </a:r>
            <a:endParaRPr lang="en-US">
              <a:solidFill>
                <a:schemeClr val="bg1"/>
              </a:solidFill>
              <a:latin typeface="Consolas" panose="020B0609020204030204" pitchFamily="49" charset="0"/>
            </a:endParaRPr>
          </a:p>
        </p:txBody>
      </p:sp>
      <p:sp>
        <p:nvSpPr>
          <p:cNvPr id="30" name="TextBox 21">
            <a:extLst>
              <a:ext uri="{FF2B5EF4-FFF2-40B4-BE49-F238E27FC236}">
                <a16:creationId xmlns:a16="http://schemas.microsoft.com/office/drawing/2014/main" id="{0DABE5DC-F57B-454A-A69E-4C715C48DDA3}"/>
              </a:ext>
            </a:extLst>
          </p:cNvPr>
          <p:cNvSpPr txBox="1"/>
          <p:nvPr/>
        </p:nvSpPr>
        <p:spPr>
          <a:xfrm>
            <a:off x="5406691" y="5546611"/>
            <a:ext cx="5815355" cy="1015663"/>
          </a:xfrm>
          <a:prstGeom prst="rect">
            <a:avLst/>
          </a:prstGeom>
          <a:solidFill>
            <a:srgbClr val="7030A0"/>
          </a:solidFill>
        </p:spPr>
        <p:txBody>
          <a:bodyPr wrap="square" rtlCol="0">
            <a:spAutoFit/>
          </a:bodyPr>
          <a:lstStyle/>
          <a:p>
            <a:r>
              <a:rPr lang="en-US" sz="2000">
                <a:solidFill>
                  <a:schemeClr val="bg1"/>
                </a:solidFill>
              </a:rPr>
              <a:t>Is the relationship mutual? i.e., if one </a:t>
            </a:r>
            <a:r>
              <a:rPr lang="en-US">
                <a:solidFill>
                  <a:srgbClr val="FFFF00"/>
                </a:solidFill>
                <a:latin typeface="Consolas" panose="020B0609020204030204" pitchFamily="49" charset="0"/>
              </a:rPr>
              <a:t>Person</a:t>
            </a:r>
            <a:r>
              <a:rPr lang="en-US" sz="2000">
                <a:solidFill>
                  <a:schemeClr val="bg1"/>
                </a:solidFill>
              </a:rPr>
              <a:t> object is the </a:t>
            </a:r>
            <a:r>
              <a:rPr lang="en-US">
                <a:solidFill>
                  <a:srgbClr val="FFFF00"/>
                </a:solidFill>
                <a:latin typeface="Consolas" panose="020B0609020204030204" pitchFamily="49" charset="0"/>
              </a:rPr>
              <a:t>parent</a:t>
            </a:r>
            <a:r>
              <a:rPr lang="en-US" sz="2000">
                <a:solidFill>
                  <a:schemeClr val="bg1"/>
                </a:solidFill>
              </a:rPr>
              <a:t> of another, does that make the second one the </a:t>
            </a:r>
            <a:r>
              <a:rPr lang="en-US">
                <a:solidFill>
                  <a:srgbClr val="FFFF00"/>
                </a:solidFill>
                <a:latin typeface="Consolas" panose="020B0609020204030204" pitchFamily="49" charset="0"/>
              </a:rPr>
              <a:t>child</a:t>
            </a:r>
            <a:r>
              <a:rPr lang="en-US" sz="2000">
                <a:solidFill>
                  <a:schemeClr val="bg1"/>
                </a:solidFill>
              </a:rPr>
              <a:t> of the first, and vice versa?</a:t>
            </a:r>
            <a:endParaRPr lang="en-US">
              <a:solidFill>
                <a:schemeClr val="bg1"/>
              </a:solidFill>
              <a:latin typeface="Consolas" panose="020B0609020204030204" pitchFamily="49" charset="0"/>
            </a:endParaRPr>
          </a:p>
        </p:txBody>
      </p:sp>
      <p:sp>
        <p:nvSpPr>
          <p:cNvPr id="5" name="Arrow: Left 4">
            <a:extLst>
              <a:ext uri="{FF2B5EF4-FFF2-40B4-BE49-F238E27FC236}">
                <a16:creationId xmlns:a16="http://schemas.microsoft.com/office/drawing/2014/main" id="{B5F7F597-4328-4171-AA60-A99944A6D712}"/>
              </a:ext>
            </a:extLst>
          </p:cNvPr>
          <p:cNvSpPr/>
          <p:nvPr/>
        </p:nvSpPr>
        <p:spPr>
          <a:xfrm>
            <a:off x="9334500" y="4058864"/>
            <a:ext cx="1887546" cy="754175"/>
          </a:xfrm>
          <a:prstGeom prst="leftArrow">
            <a:avLst>
              <a:gd name="adj1" fmla="val 100000"/>
              <a:gd name="adj2" fmla="val 2022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a:t>
            </a:r>
            <a:r>
              <a:rPr lang="en-US" i="1">
                <a:solidFill>
                  <a:srgbClr val="FFFF00"/>
                </a:solidFill>
              </a:rPr>
              <a:t>unidirectional</a:t>
            </a:r>
            <a:r>
              <a:rPr lang="en-US"/>
              <a:t> associations</a:t>
            </a:r>
            <a:endParaRPr lang="en-SG"/>
          </a:p>
        </p:txBody>
      </p:sp>
      <p:sp>
        <p:nvSpPr>
          <p:cNvPr id="34" name="Arrow: Right 33">
            <a:extLst>
              <a:ext uri="{FF2B5EF4-FFF2-40B4-BE49-F238E27FC236}">
                <a16:creationId xmlns:a16="http://schemas.microsoft.com/office/drawing/2014/main" id="{89480D32-7785-4145-8D07-3BDB84F985C1}"/>
              </a:ext>
            </a:extLst>
          </p:cNvPr>
          <p:cNvSpPr/>
          <p:nvPr/>
        </p:nvSpPr>
        <p:spPr>
          <a:xfrm>
            <a:off x="416545" y="5599500"/>
            <a:ext cx="1887546" cy="754175"/>
          </a:xfrm>
          <a:prstGeom prst="rightArrow">
            <a:avLst>
              <a:gd name="adj1" fmla="val 100000"/>
              <a:gd name="adj2" fmla="val 29096"/>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 </a:t>
            </a:r>
            <a:r>
              <a:rPr lang="en-US" i="1">
                <a:solidFill>
                  <a:srgbClr val="FFFF00"/>
                </a:solidFill>
              </a:rPr>
              <a:t>bidirectional</a:t>
            </a:r>
            <a:r>
              <a:rPr lang="en-US"/>
              <a:t> association</a:t>
            </a:r>
            <a:endParaRPr lang="en-SG"/>
          </a:p>
        </p:txBody>
      </p:sp>
      <p:sp>
        <p:nvSpPr>
          <p:cNvPr id="10" name="Oval 9">
            <a:extLst>
              <a:ext uri="{FF2B5EF4-FFF2-40B4-BE49-F238E27FC236}">
                <a16:creationId xmlns:a16="http://schemas.microsoft.com/office/drawing/2014/main" id="{D9BB2DCE-76DE-4719-9865-5271A61E771E}"/>
              </a:ext>
            </a:extLst>
          </p:cNvPr>
          <p:cNvSpPr/>
          <p:nvPr/>
        </p:nvSpPr>
        <p:spPr>
          <a:xfrm>
            <a:off x="1919322" y="4931686"/>
            <a:ext cx="476834" cy="46166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90BECE07-4A27-C435-FDF8-3B5B615CA1E7}"/>
                  </a:ext>
                </a:extLst>
              </p14:cNvPr>
              <p14:cNvContentPartPr/>
              <p14:nvPr/>
            </p14:nvContentPartPr>
            <p14:xfrm>
              <a:off x="3511440" y="3225960"/>
              <a:ext cx="1810080" cy="1702080"/>
            </p14:xfrm>
          </p:contentPart>
        </mc:Choice>
        <mc:Fallback>
          <p:pic>
            <p:nvPicPr>
              <p:cNvPr id="11" name="Ink 10">
                <a:extLst>
                  <a:ext uri="{FF2B5EF4-FFF2-40B4-BE49-F238E27FC236}">
                    <a16:creationId xmlns:a16="http://schemas.microsoft.com/office/drawing/2014/main" id="{90BECE07-4A27-C435-FDF8-3B5B615CA1E7}"/>
                  </a:ext>
                </a:extLst>
              </p:cNvPr>
              <p:cNvPicPr/>
              <p:nvPr/>
            </p:nvPicPr>
            <p:blipFill>
              <a:blip r:embed="rId7"/>
              <a:stretch>
                <a:fillRect/>
              </a:stretch>
            </p:blipFill>
            <p:spPr>
              <a:xfrm>
                <a:off x="3502080" y="3216600"/>
                <a:ext cx="1828800" cy="1720800"/>
              </a:xfrm>
              <a:prstGeom prst="rect">
                <a:avLst/>
              </a:prstGeom>
            </p:spPr>
          </p:pic>
        </mc:Fallback>
      </mc:AlternateContent>
    </p:spTree>
    <p:extLst>
      <p:ext uri="{BB962C8B-B14F-4D97-AF65-F5344CB8AC3E}">
        <p14:creationId xmlns:p14="http://schemas.microsoft.com/office/powerpoint/2010/main" val="1351734813"/>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
                                        </p:tgtEl>
                                        <p:attrNameLst>
                                          <p:attrName>style.opacity</p:attrName>
                                        </p:attrNameLst>
                                      </p:cBhvr>
                                      <p:to>
                                        <p:strVal val="0.5"/>
                                      </p:to>
                                    </p:set>
                                    <p:animEffect filter="image" prLst="opacity: 0.5">
                                      <p:cBhvr rctx="IE">
                                        <p:cTn id="7" dur="indefinite"/>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1000" fill="hold"/>
                                        <p:tgtEl>
                                          <p:spTgt spid="10"/>
                                        </p:tgtEl>
                                        <p:attrNameLst>
                                          <p:attrName>stroke.color</p:attrName>
                                        </p:attrNameLst>
                                      </p:cBhvr>
                                      <p:to>
                                        <a:srgbClr val="1CF235"/>
                                      </p:to>
                                    </p:animClr>
                                    <p:set>
                                      <p:cBhvr>
                                        <p:cTn id="25" dur="1000" fill="hold"/>
                                        <p:tgtEl>
                                          <p:spTgt spid="10"/>
                                        </p:tgtEl>
                                        <p:attrNameLst>
                                          <p:attrName>stroke.on</p:attrName>
                                        </p:attrNameLst>
                                      </p:cBhvr>
                                      <p:to>
                                        <p:strVal val="tru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0" grpId="0" animBg="1"/>
      <p:bldP spid="5"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37"/>
          <p:cNvSpPr txBox="1"/>
          <p:nvPr/>
        </p:nvSpPr>
        <p:spPr>
          <a:xfrm>
            <a:off x="1929832" y="923923"/>
            <a:ext cx="2794569" cy="193899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schemeClr val="bg1"/>
                </a:solidFill>
                <a:latin typeface="Consolas" panose="020B0609020204030204" pitchFamily="49" charset="0"/>
              </a:rPr>
              <a:t>class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parent;</a:t>
            </a:r>
          </a:p>
          <a:p>
            <a:pPr marL="398463" indent="-398463">
              <a:spcAft>
                <a:spcPts val="600"/>
              </a:spcAft>
              <a:defRPr/>
            </a:pPr>
            <a:r>
              <a:rPr lang="en-US" sz="2000">
                <a:solidFill>
                  <a:schemeClr val="bg1"/>
                </a:solidFill>
                <a:latin typeface="Consolas" panose="020B0609020204030204" pitchFamily="49" charset="0"/>
              </a:rPr>
              <a:t>    </a:t>
            </a:r>
            <a:r>
              <a:rPr lang="en-US" sz="2000" b="1">
                <a:solidFill>
                  <a:schemeClr val="bg1"/>
                </a:solidFill>
                <a:latin typeface="Consolas" panose="020B0609020204030204" pitchFamily="49" charset="0"/>
              </a:rPr>
              <a:t>Person</a:t>
            </a:r>
            <a:r>
              <a:rPr lang="en-US" sz="2000">
                <a:solidFill>
                  <a:schemeClr val="bg1"/>
                </a:solidFill>
                <a:latin typeface="Consolas" panose="020B0609020204030204" pitchFamily="49" charset="0"/>
              </a:rPr>
              <a:t> child;</a:t>
            </a:r>
          </a:p>
          <a:p>
            <a:pPr marL="398463" indent="-398463">
              <a:spcAft>
                <a:spcPts val="600"/>
              </a:spcAft>
              <a:defRPr/>
            </a:pPr>
            <a:r>
              <a:rPr lang="en-US" sz="2000">
                <a:solidFill>
                  <a:schemeClr val="bg1"/>
                </a:solidFill>
                <a:latin typeface="Consolas" panose="020B0609020204030204" pitchFamily="49" charset="0"/>
              </a:rPr>
              <a:t>    // …</a:t>
            </a:r>
          </a:p>
          <a:p>
            <a:pPr marL="398463" indent="-398463">
              <a:spcAft>
                <a:spcPts val="600"/>
              </a:spcAft>
              <a:defRPr/>
            </a:pPr>
            <a:r>
              <a:rPr lang="en-US" sz="2000">
                <a:solidFill>
                  <a:schemeClr val="bg1"/>
                </a:solidFill>
                <a:latin typeface="Consolas" panose="020B0609020204030204" pitchFamily="49" charset="0"/>
              </a:rPr>
              <a:t>}</a:t>
            </a:r>
          </a:p>
        </p:txBody>
      </p:sp>
      <p:grpSp>
        <p:nvGrpSpPr>
          <p:cNvPr id="26" name="Group 25"/>
          <p:cNvGrpSpPr/>
          <p:nvPr/>
        </p:nvGrpSpPr>
        <p:grpSpPr>
          <a:xfrm>
            <a:off x="1861370" y="4851887"/>
            <a:ext cx="3054609" cy="1687057"/>
            <a:chOff x="337369" y="4851886"/>
            <a:chExt cx="3054609" cy="1687057"/>
          </a:xfrm>
        </p:grpSpPr>
        <p:sp>
          <p:nvSpPr>
            <p:cNvPr id="27" name="Rounded Rectangle 43"/>
            <p:cNvSpPr/>
            <p:nvPr/>
          </p:nvSpPr>
          <p:spPr>
            <a:xfrm>
              <a:off x="337369" y="4851886"/>
              <a:ext cx="3054609"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28" name="Rectangle 37"/>
            <p:cNvSpPr/>
            <p:nvPr/>
          </p:nvSpPr>
          <p:spPr>
            <a:xfrm>
              <a:off x="1178461" y="5499053"/>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29" name="Elbow Connector 38"/>
            <p:cNvCxnSpPr>
              <a:stCxn id="28" idx="3"/>
              <a:endCxn id="28" idx="0"/>
            </p:cNvCxnSpPr>
            <p:nvPr/>
          </p:nvCxnSpPr>
          <p:spPr>
            <a:xfrm flipH="1" flipV="1">
              <a:off x="1784000" y="5499053"/>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30" name="TextBox 39"/>
            <p:cNvSpPr txBox="1"/>
            <p:nvPr/>
          </p:nvSpPr>
          <p:spPr>
            <a:xfrm>
              <a:off x="875819" y="5062462"/>
              <a:ext cx="908180" cy="369332"/>
            </a:xfrm>
            <a:prstGeom prst="rect">
              <a:avLst/>
            </a:prstGeom>
            <a:noFill/>
          </p:spPr>
          <p:txBody>
            <a:bodyPr wrap="square" rtlCol="0">
              <a:spAutoFit/>
            </a:bodyPr>
            <a:lstStyle/>
            <a:p>
              <a:r>
                <a:rPr lang="en-US">
                  <a:solidFill>
                    <a:schemeClr val="bg1"/>
                  </a:solidFill>
                </a:rPr>
                <a:t>parent</a:t>
              </a:r>
            </a:p>
          </p:txBody>
        </p:sp>
        <p:sp>
          <p:nvSpPr>
            <p:cNvPr id="31" name="TextBox 41"/>
            <p:cNvSpPr txBox="1"/>
            <p:nvPr/>
          </p:nvSpPr>
          <p:spPr>
            <a:xfrm>
              <a:off x="2436062" y="5951155"/>
              <a:ext cx="908180" cy="369332"/>
            </a:xfrm>
            <a:prstGeom prst="rect">
              <a:avLst/>
            </a:prstGeom>
            <a:noFill/>
          </p:spPr>
          <p:txBody>
            <a:bodyPr wrap="square" rtlCol="0">
              <a:spAutoFit/>
            </a:bodyPr>
            <a:lstStyle/>
            <a:p>
              <a:r>
                <a:rPr lang="en-US">
                  <a:solidFill>
                    <a:schemeClr val="bg1"/>
                  </a:solidFill>
                </a:rPr>
                <a:t>child</a:t>
              </a:r>
            </a:p>
          </p:txBody>
        </p:sp>
      </p:grpSp>
      <p:sp>
        <p:nvSpPr>
          <p:cNvPr id="32" name="TextBox 31"/>
          <p:cNvSpPr txBox="1"/>
          <p:nvPr/>
        </p:nvSpPr>
        <p:spPr>
          <a:xfrm>
            <a:off x="5490676" y="5831057"/>
            <a:ext cx="5054829" cy="707886"/>
          </a:xfrm>
          <a:prstGeom prst="rect">
            <a:avLst/>
          </a:prstGeom>
          <a:noFill/>
        </p:spPr>
        <p:txBody>
          <a:bodyPr wrap="square" rtlCol="0">
            <a:spAutoFit/>
          </a:bodyPr>
          <a:lstStyle/>
          <a:p>
            <a:r>
              <a:rPr lang="en-US" sz="2000">
                <a:solidFill>
                  <a:schemeClr val="bg1"/>
                </a:solidFill>
              </a:rPr>
              <a:t>Context: A software to manage a competition. Contestants are parent-child pairs.</a:t>
            </a:r>
          </a:p>
        </p:txBody>
      </p:sp>
      <p:grpSp>
        <p:nvGrpSpPr>
          <p:cNvPr id="52" name="Group 51"/>
          <p:cNvGrpSpPr/>
          <p:nvPr/>
        </p:nvGrpSpPr>
        <p:grpSpPr>
          <a:xfrm>
            <a:off x="5349271" y="3871728"/>
            <a:ext cx="5112010" cy="1024518"/>
            <a:chOff x="3574790" y="3090282"/>
            <a:chExt cx="5112010" cy="1024518"/>
          </a:xfrm>
        </p:grpSpPr>
        <p:sp>
          <p:nvSpPr>
            <p:cNvPr id="50" name="Rounded Rectangle 43"/>
            <p:cNvSpPr/>
            <p:nvPr/>
          </p:nvSpPr>
          <p:spPr>
            <a:xfrm>
              <a:off x="3574790" y="3090282"/>
              <a:ext cx="5112010" cy="1024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34" name="Rectangle 37"/>
            <p:cNvSpPr/>
            <p:nvPr/>
          </p:nvSpPr>
          <p:spPr>
            <a:xfrm>
              <a:off x="3886200" y="3325353"/>
              <a:ext cx="1600199"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solidFill>
                    <a:srgbClr val="7030A0"/>
                  </a:solidFill>
                </a:rPr>
                <a:t>Donald</a:t>
              </a:r>
              <a:r>
                <a:rPr lang="en-US" u="sng" err="1"/>
                <a:t>:Person</a:t>
              </a:r>
              <a:endParaRPr lang="en-US" u="sng"/>
            </a:p>
          </p:txBody>
        </p:sp>
        <p:sp>
          <p:nvSpPr>
            <p:cNvPr id="35" name="Rectangle 37"/>
            <p:cNvSpPr/>
            <p:nvPr/>
          </p:nvSpPr>
          <p:spPr>
            <a:xfrm>
              <a:off x="7086600" y="3324104"/>
              <a:ext cx="1371599"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solidFill>
                    <a:srgbClr val="0070C0"/>
                  </a:solidFill>
                </a:rPr>
                <a:t>Eric</a:t>
              </a:r>
              <a:r>
                <a:rPr lang="en-US" u="sng" err="1"/>
                <a:t>:Person</a:t>
              </a:r>
              <a:endParaRPr lang="en-US" u="sng"/>
            </a:p>
          </p:txBody>
        </p:sp>
        <p:cxnSp>
          <p:nvCxnSpPr>
            <p:cNvPr id="37" name="Elbow Connector 38"/>
            <p:cNvCxnSpPr>
              <a:stCxn id="35" idx="1"/>
              <a:endCxn id="34" idx="3"/>
            </p:cNvCxnSpPr>
            <p:nvPr/>
          </p:nvCxnSpPr>
          <p:spPr>
            <a:xfrm rot="10800000" flipV="1">
              <a:off x="5486400" y="3560823"/>
              <a:ext cx="1600201" cy="1249"/>
            </a:xfrm>
            <a:prstGeom prst="bentConnector3">
              <a:avLst>
                <a:gd name="adj1" fmla="val 50000"/>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1" name="TextBox 41"/>
            <p:cNvSpPr txBox="1"/>
            <p:nvPr/>
          </p:nvSpPr>
          <p:spPr>
            <a:xfrm>
              <a:off x="6400800" y="3612875"/>
              <a:ext cx="908180" cy="369332"/>
            </a:xfrm>
            <a:prstGeom prst="rect">
              <a:avLst/>
            </a:prstGeom>
            <a:noFill/>
          </p:spPr>
          <p:txBody>
            <a:bodyPr wrap="square" rtlCol="0">
              <a:spAutoFit/>
            </a:bodyPr>
            <a:lstStyle/>
            <a:p>
              <a:r>
                <a:rPr lang="en-US">
                  <a:solidFill>
                    <a:schemeClr val="bg1"/>
                  </a:solidFill>
                </a:rPr>
                <a:t>child</a:t>
              </a:r>
            </a:p>
          </p:txBody>
        </p:sp>
        <p:sp>
          <p:nvSpPr>
            <p:cNvPr id="42" name="TextBox 41"/>
            <p:cNvSpPr txBox="1"/>
            <p:nvPr/>
          </p:nvSpPr>
          <p:spPr>
            <a:xfrm>
              <a:off x="5562600" y="3099158"/>
              <a:ext cx="908180" cy="369332"/>
            </a:xfrm>
            <a:prstGeom prst="rect">
              <a:avLst/>
            </a:prstGeom>
            <a:noFill/>
          </p:spPr>
          <p:txBody>
            <a:bodyPr wrap="square" rtlCol="0">
              <a:spAutoFit/>
            </a:bodyPr>
            <a:lstStyle/>
            <a:p>
              <a:r>
                <a:rPr lang="en-US">
                  <a:solidFill>
                    <a:schemeClr val="bg1"/>
                  </a:solidFill>
                </a:rPr>
                <a:t>parent</a:t>
              </a:r>
            </a:p>
          </p:txBody>
        </p:sp>
      </p:grpSp>
      <p:grpSp>
        <p:nvGrpSpPr>
          <p:cNvPr id="53" name="Group 52"/>
          <p:cNvGrpSpPr/>
          <p:nvPr/>
        </p:nvGrpSpPr>
        <p:grpSpPr>
          <a:xfrm>
            <a:off x="5349271" y="1372523"/>
            <a:ext cx="5112010" cy="1620538"/>
            <a:chOff x="3574790" y="917016"/>
            <a:chExt cx="5112010" cy="1620538"/>
          </a:xfrm>
        </p:grpSpPr>
        <p:sp>
          <p:nvSpPr>
            <p:cNvPr id="51" name="Rounded Rectangle 43"/>
            <p:cNvSpPr/>
            <p:nvPr/>
          </p:nvSpPr>
          <p:spPr>
            <a:xfrm>
              <a:off x="3574790" y="917016"/>
              <a:ext cx="5112010" cy="1620538"/>
            </a:xfrm>
            <a:prstGeom prst="roundRect">
              <a:avLst>
                <a:gd name="adj" fmla="val 1019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43" name="Rectangle 37"/>
            <p:cNvSpPr/>
            <p:nvPr/>
          </p:nvSpPr>
          <p:spPr>
            <a:xfrm>
              <a:off x="3861960" y="1115416"/>
              <a:ext cx="1600199"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solidFill>
                    <a:srgbClr val="7030A0"/>
                  </a:solidFill>
                </a:rPr>
                <a:t>Donald</a:t>
              </a:r>
              <a:r>
                <a:rPr lang="en-US" u="sng" err="1"/>
                <a:t>:Person</a:t>
              </a:r>
              <a:endParaRPr lang="en-US" u="sng"/>
            </a:p>
          </p:txBody>
        </p:sp>
        <p:sp>
          <p:nvSpPr>
            <p:cNvPr id="44" name="Rectangle 37"/>
            <p:cNvSpPr/>
            <p:nvPr/>
          </p:nvSpPr>
          <p:spPr>
            <a:xfrm>
              <a:off x="6934200" y="1114167"/>
              <a:ext cx="1600200"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solidFill>
                    <a:srgbClr val="0070C0"/>
                  </a:solidFill>
                </a:rPr>
                <a:t>Eric</a:t>
              </a:r>
              <a:r>
                <a:rPr lang="en-US" u="sng" err="1"/>
                <a:t>:Person</a:t>
              </a:r>
              <a:endParaRPr lang="en-US" u="sng"/>
            </a:p>
          </p:txBody>
        </p:sp>
        <p:sp>
          <p:nvSpPr>
            <p:cNvPr id="48" name="Rectangle 37"/>
            <p:cNvSpPr/>
            <p:nvPr/>
          </p:nvSpPr>
          <p:spPr>
            <a:xfrm>
              <a:off x="3861959" y="1581155"/>
              <a:ext cx="1600199" cy="648324"/>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parent=</a:t>
              </a:r>
              <a:r>
                <a:rPr lang="en-US">
                  <a:solidFill>
                    <a:schemeClr val="tx1"/>
                  </a:solidFill>
                </a:rPr>
                <a:t>null</a:t>
              </a:r>
            </a:p>
            <a:p>
              <a:r>
                <a:rPr lang="en-US"/>
                <a:t>child=</a:t>
              </a:r>
              <a:r>
                <a:rPr lang="en-US">
                  <a:solidFill>
                    <a:srgbClr val="0070C0"/>
                  </a:solidFill>
                </a:rPr>
                <a:t>Eric</a:t>
              </a:r>
            </a:p>
          </p:txBody>
        </p:sp>
        <p:sp>
          <p:nvSpPr>
            <p:cNvPr id="49" name="Rectangle 37"/>
            <p:cNvSpPr/>
            <p:nvPr/>
          </p:nvSpPr>
          <p:spPr>
            <a:xfrm>
              <a:off x="6934201" y="1573660"/>
              <a:ext cx="1600199" cy="648324"/>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parent=</a:t>
              </a:r>
              <a:r>
                <a:rPr lang="en-US">
                  <a:solidFill>
                    <a:srgbClr val="7030A0"/>
                  </a:solidFill>
                </a:rPr>
                <a:t>Donald</a:t>
              </a:r>
            </a:p>
            <a:p>
              <a:r>
                <a:rPr lang="en-US"/>
                <a:t>child=</a:t>
              </a:r>
              <a:r>
                <a:rPr lang="en-US">
                  <a:solidFill>
                    <a:schemeClr val="tx1"/>
                  </a:solidFill>
                </a:rPr>
                <a:t>null</a:t>
              </a:r>
            </a:p>
            <a:p>
              <a:endParaRPr lang="en-US"/>
            </a:p>
          </p:txBody>
        </p:sp>
      </p:grpSp>
      <p:sp>
        <p:nvSpPr>
          <p:cNvPr id="56" name="Right Arrow 55"/>
          <p:cNvSpPr/>
          <p:nvPr/>
        </p:nvSpPr>
        <p:spPr>
          <a:xfrm rot="16200000">
            <a:off x="7218576" y="5291211"/>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7218576" y="3242663"/>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6200000" flipH="1">
            <a:off x="2023108" y="3114326"/>
            <a:ext cx="622426" cy="401442"/>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10800000">
            <a:off x="4901970" y="1511960"/>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rot="16200000" flipH="1">
            <a:off x="2008412" y="4022751"/>
            <a:ext cx="622426" cy="401442"/>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Left-Right Arrow 61"/>
          <p:cNvSpPr/>
          <p:nvPr/>
        </p:nvSpPr>
        <p:spPr>
          <a:xfrm>
            <a:off x="5025638" y="6072757"/>
            <a:ext cx="381000" cy="224487"/>
          </a:xfrm>
          <a:prstGeom prst="lef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ular Callout 62"/>
          <p:cNvSpPr/>
          <p:nvPr/>
        </p:nvSpPr>
        <p:spPr>
          <a:xfrm>
            <a:off x="8102456" y="2836961"/>
            <a:ext cx="2216020" cy="892120"/>
          </a:xfrm>
          <a:prstGeom prst="wedgeRectCallout">
            <a:avLst>
              <a:gd name="adj1" fmla="val -36034"/>
              <a:gd name="adj2" fmla="val 106762"/>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Know how to recognize this type of mutual relationships</a:t>
            </a:r>
          </a:p>
        </p:txBody>
      </p:sp>
      <p:sp>
        <p:nvSpPr>
          <p:cNvPr id="64" name="Rectangular Callout 63"/>
          <p:cNvSpPr/>
          <p:nvPr/>
        </p:nvSpPr>
        <p:spPr>
          <a:xfrm>
            <a:off x="9083461" y="5067027"/>
            <a:ext cx="2649544" cy="707886"/>
          </a:xfrm>
          <a:prstGeom prst="wedgeRectCallout">
            <a:avLst>
              <a:gd name="adj1" fmla="val -61806"/>
              <a:gd name="adj2" fmla="val 28469"/>
            </a:avLst>
          </a:prstGeom>
          <a:solidFill>
            <a:srgbClr val="FFFF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Note how the design is influenced by the context</a:t>
            </a:r>
          </a:p>
        </p:txBody>
      </p:sp>
      <p:sp>
        <p:nvSpPr>
          <p:cNvPr id="36" name="TextBox 21">
            <a:extLst>
              <a:ext uri="{FF2B5EF4-FFF2-40B4-BE49-F238E27FC236}">
                <a16:creationId xmlns:a16="http://schemas.microsoft.com/office/drawing/2014/main" id="{4C2D4628-FDA5-4E0E-BC86-7FCBCA55F322}"/>
              </a:ext>
            </a:extLst>
          </p:cNvPr>
          <p:cNvSpPr txBox="1"/>
          <p:nvPr/>
        </p:nvSpPr>
        <p:spPr>
          <a:xfrm>
            <a:off x="168581" y="1310110"/>
            <a:ext cx="1617666" cy="646331"/>
          </a:xfrm>
          <a:prstGeom prst="wedgeRectCallout">
            <a:avLst>
              <a:gd name="adj1" fmla="val 92876"/>
              <a:gd name="adj2" fmla="val -16829"/>
            </a:avLst>
          </a:prstGeom>
          <a:solidFill>
            <a:srgbClr val="C00000"/>
          </a:solidFill>
        </p:spPr>
        <p:txBody>
          <a:bodyPr wrap="square" rtlCol="0">
            <a:spAutoFit/>
          </a:bodyPr>
          <a:lstStyle/>
          <a:p>
            <a:r>
              <a:rPr lang="en-US">
                <a:solidFill>
                  <a:schemeClr val="bg1"/>
                </a:solidFill>
              </a:rPr>
              <a:t>Just one parent only?</a:t>
            </a:r>
            <a:endParaRPr lang="en-US">
              <a:solidFill>
                <a:schemeClr val="bg1"/>
              </a:solidFill>
              <a:latin typeface="Consolas" panose="020B0609020204030204" pitchFamily="49" charset="0"/>
            </a:endParaRPr>
          </a:p>
        </p:txBody>
      </p:sp>
      <p:sp>
        <p:nvSpPr>
          <p:cNvPr id="2" name="Rectangle 1">
            <a:extLst>
              <a:ext uri="{FF2B5EF4-FFF2-40B4-BE49-F238E27FC236}">
                <a16:creationId xmlns:a16="http://schemas.microsoft.com/office/drawing/2014/main" id="{68DEBD7A-7CC5-49C6-81B6-D04064688D12}"/>
              </a:ext>
            </a:extLst>
          </p:cNvPr>
          <p:cNvSpPr/>
          <p:nvPr/>
        </p:nvSpPr>
        <p:spPr>
          <a:xfrm>
            <a:off x="5682883" y="2090613"/>
            <a:ext cx="1307678" cy="2540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D5191F7D-3C73-462A-A28A-F752933476C3}"/>
              </a:ext>
            </a:extLst>
          </p:cNvPr>
          <p:cNvSpPr/>
          <p:nvPr/>
        </p:nvSpPr>
        <p:spPr>
          <a:xfrm>
            <a:off x="8781683" y="2362675"/>
            <a:ext cx="1307678" cy="254075"/>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A5C2EEC1-5698-4E13-AE4E-D29436403D88}"/>
              </a:ext>
            </a:extLst>
          </p:cNvPr>
          <p:cNvSpPr txBox="1"/>
          <p:nvPr/>
        </p:nvSpPr>
        <p:spPr>
          <a:xfrm>
            <a:off x="1929832" y="220717"/>
            <a:ext cx="8379049" cy="400110"/>
          </a:xfrm>
          <a:prstGeom prst="rect">
            <a:avLst/>
          </a:prstGeom>
          <a:noFill/>
        </p:spPr>
        <p:txBody>
          <a:bodyPr wrap="square" rtlCol="0">
            <a:spAutoFit/>
          </a:bodyPr>
          <a:lstStyle/>
          <a:p>
            <a:r>
              <a:rPr lang="en-US" sz="2000">
                <a:solidFill>
                  <a:schemeClr val="bg1"/>
                </a:solidFill>
              </a:rPr>
              <a:t>Let’s dig in a bit deeper to see how this design works in practice …</a:t>
            </a:r>
            <a:endParaRPr lang="en-SG" sz="2000">
              <a:solidFill>
                <a:schemeClr val="bg1"/>
              </a:solidFill>
            </a:endParaRPr>
          </a:p>
        </p:txBody>
      </p:sp>
    </p:spTree>
    <p:extLst>
      <p:ext uri="{BB962C8B-B14F-4D97-AF65-F5344CB8AC3E}">
        <p14:creationId xmlns:p14="http://schemas.microsoft.com/office/powerpoint/2010/main" val="202380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right)">
                                      <p:cBhvr>
                                        <p:cTn id="42" dur="50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33"/>
                                        </p:tgtEl>
                                        <p:attrNameLst>
                                          <p:attrName>style.opacity</p:attrName>
                                        </p:attrNameLst>
                                      </p:cBhvr>
                                      <p:to>
                                        <p:strVal val="0.5"/>
                                      </p:to>
                                    </p:set>
                                    <p:animEffect filter="image" prLst="opacity: 0.5">
                                      <p:cBhvr rctx="IE">
                                        <p:cTn id="47" dur="indefinite"/>
                                        <p:tgtEl>
                                          <p:spTgt spid="33"/>
                                        </p:tgtEl>
                                      </p:cBhvr>
                                    </p:animEffect>
                                  </p:childTnLst>
                                </p:cTn>
                              </p:par>
                              <p:par>
                                <p:cTn id="48" presetID="9" presetClass="emph" presetSubtype="0" grpId="0" nodeType="withEffect">
                                  <p:stCondLst>
                                    <p:cond delay="0"/>
                                  </p:stCondLst>
                                  <p:childTnLst>
                                    <p:set>
                                      <p:cBhvr>
                                        <p:cTn id="49" dur="indefinite"/>
                                        <p:tgtEl>
                                          <p:spTgt spid="2"/>
                                        </p:tgtEl>
                                        <p:attrNameLst>
                                          <p:attrName>style.opacity</p:attrName>
                                        </p:attrNameLst>
                                      </p:cBhvr>
                                      <p:to>
                                        <p:strVal val="0.5"/>
                                      </p:to>
                                    </p:set>
                                    <p:animEffect filter="image" prLst="opacity: 0.5">
                                      <p:cBhvr rctx="IE">
                                        <p:cTn id="50" dur="indefinite"/>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wipe(up)">
                                      <p:cBhvr>
                                        <p:cTn id="55" dur="500"/>
                                        <p:tgtEl>
                                          <p:spTgt spid="59"/>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up)">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fade">
                                      <p:cBhvr>
                                        <p:cTn id="64" dur="500"/>
                                        <p:tgtEl>
                                          <p:spTgt spid="6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6" grpId="0" animBg="1"/>
      <p:bldP spid="57" grpId="0" animBg="1"/>
      <p:bldP spid="59" grpId="0" animBg="1"/>
      <p:bldP spid="60" grpId="0" animBg="1"/>
      <p:bldP spid="61" grpId="0" animBg="1"/>
      <p:bldP spid="62" grpId="0" animBg="1"/>
      <p:bldP spid="63" grpId="0" animBg="1"/>
      <p:bldP spid="64" grpId="0" animBg="1"/>
      <p:bldP spid="36" grpId="0" animBg="1"/>
      <p:bldP spid="2" grpId="0" animBg="1"/>
      <p:bldP spid="2" grpId="1" animBg="1"/>
      <p:bldP spid="33" grpId="0" animBg="1"/>
      <p:bldP spid="33" grpId="1"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37"/>
          <p:cNvSpPr txBox="1"/>
          <p:nvPr/>
        </p:nvSpPr>
        <p:spPr>
          <a:xfrm>
            <a:off x="1929832" y="923923"/>
            <a:ext cx="2794569" cy="193899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prstClr val="white"/>
                </a:solidFill>
                <a:latin typeface="Consolas" panose="020B0609020204030204" pitchFamily="49" charset="0"/>
              </a:rPr>
              <a:t>class </a:t>
            </a:r>
            <a:r>
              <a:rPr lang="en-US" sz="2000" b="1">
                <a:solidFill>
                  <a:prstClr val="white"/>
                </a:solidFill>
                <a:latin typeface="Consolas" panose="020B0609020204030204" pitchFamily="49" charset="0"/>
              </a:rPr>
              <a:t>Node</a:t>
            </a:r>
            <a:r>
              <a:rPr lang="en-US" sz="2000">
                <a:solidFill>
                  <a:prstClr val="white"/>
                </a:solidFill>
                <a:latin typeface="Consolas" panose="020B0609020204030204" pitchFamily="49" charset="0"/>
              </a:rPr>
              <a:t>{</a:t>
            </a:r>
          </a:p>
          <a:p>
            <a:pPr marL="398463" indent="-398463">
              <a:spcAft>
                <a:spcPts val="600"/>
              </a:spcAft>
              <a:defRPr/>
            </a:pPr>
            <a:r>
              <a:rPr lang="en-US" sz="2000">
                <a:solidFill>
                  <a:prstClr val="white"/>
                </a:solidFill>
                <a:latin typeface="Consolas" panose="020B0609020204030204" pitchFamily="49" charset="0"/>
              </a:rPr>
              <a:t>    </a:t>
            </a:r>
            <a:r>
              <a:rPr lang="en-US" sz="2000" b="1">
                <a:solidFill>
                  <a:prstClr val="white"/>
                </a:solidFill>
                <a:latin typeface="Consolas" panose="020B0609020204030204" pitchFamily="49" charset="0"/>
              </a:rPr>
              <a:t>Node </a:t>
            </a:r>
            <a:r>
              <a:rPr lang="en-US" sz="2000">
                <a:solidFill>
                  <a:prstClr val="white"/>
                </a:solidFill>
                <a:latin typeface="Consolas" panose="020B0609020204030204" pitchFamily="49" charset="0"/>
              </a:rPr>
              <a:t>previous;</a:t>
            </a:r>
          </a:p>
          <a:p>
            <a:pPr marL="398463" indent="-398463">
              <a:spcAft>
                <a:spcPts val="600"/>
              </a:spcAft>
              <a:defRPr/>
            </a:pPr>
            <a:r>
              <a:rPr lang="en-US" sz="2000">
                <a:solidFill>
                  <a:prstClr val="white"/>
                </a:solidFill>
                <a:latin typeface="Consolas" panose="020B0609020204030204" pitchFamily="49" charset="0"/>
              </a:rPr>
              <a:t>    </a:t>
            </a:r>
            <a:r>
              <a:rPr lang="en-US" sz="2000" b="1">
                <a:solidFill>
                  <a:prstClr val="white"/>
                </a:solidFill>
                <a:latin typeface="Consolas" panose="020B0609020204030204" pitchFamily="49" charset="0"/>
              </a:rPr>
              <a:t>Node </a:t>
            </a:r>
            <a:r>
              <a:rPr lang="en-US" sz="2000">
                <a:solidFill>
                  <a:prstClr val="white"/>
                </a:solidFill>
                <a:latin typeface="Consolas" panose="020B0609020204030204" pitchFamily="49" charset="0"/>
              </a:rPr>
              <a:t>next;</a:t>
            </a:r>
          </a:p>
          <a:p>
            <a:pPr marL="398463" indent="-398463">
              <a:spcAft>
                <a:spcPts val="600"/>
              </a:spcAft>
              <a:defRPr/>
            </a:pPr>
            <a:r>
              <a:rPr lang="en-US" sz="2000">
                <a:solidFill>
                  <a:prstClr val="white"/>
                </a:solidFill>
                <a:latin typeface="Consolas" panose="020B0609020204030204" pitchFamily="49" charset="0"/>
              </a:rPr>
              <a:t>    // …</a:t>
            </a:r>
          </a:p>
          <a:p>
            <a:pPr marL="398463" indent="-398463">
              <a:spcAft>
                <a:spcPts val="600"/>
              </a:spcAft>
              <a:defRPr/>
            </a:pPr>
            <a:r>
              <a:rPr lang="en-US" sz="2000">
                <a:solidFill>
                  <a:prstClr val="white"/>
                </a:solidFill>
                <a:latin typeface="Consolas" panose="020B0609020204030204" pitchFamily="49" charset="0"/>
              </a:rPr>
              <a:t>}</a:t>
            </a:r>
          </a:p>
        </p:txBody>
      </p:sp>
      <p:grpSp>
        <p:nvGrpSpPr>
          <p:cNvPr id="26" name="Group 25"/>
          <p:cNvGrpSpPr/>
          <p:nvPr/>
        </p:nvGrpSpPr>
        <p:grpSpPr>
          <a:xfrm>
            <a:off x="1861370" y="4851887"/>
            <a:ext cx="3054609" cy="1687057"/>
            <a:chOff x="337369" y="4851886"/>
            <a:chExt cx="3054609" cy="1687057"/>
          </a:xfrm>
        </p:grpSpPr>
        <p:sp>
          <p:nvSpPr>
            <p:cNvPr id="27" name="Rounded Rectangle 43"/>
            <p:cNvSpPr/>
            <p:nvPr/>
          </p:nvSpPr>
          <p:spPr>
            <a:xfrm>
              <a:off x="337369" y="4851886"/>
              <a:ext cx="3054609"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28" name="Rectangle 37"/>
            <p:cNvSpPr/>
            <p:nvPr/>
          </p:nvSpPr>
          <p:spPr>
            <a:xfrm>
              <a:off x="1178461" y="5499053"/>
              <a:ext cx="1211077" cy="754175"/>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Node</a:t>
              </a:r>
            </a:p>
          </p:txBody>
        </p:sp>
        <p:cxnSp>
          <p:nvCxnSpPr>
            <p:cNvPr id="29" name="Elbow Connector 38"/>
            <p:cNvCxnSpPr>
              <a:stCxn id="28" idx="3"/>
              <a:endCxn id="28" idx="0"/>
            </p:cNvCxnSpPr>
            <p:nvPr/>
          </p:nvCxnSpPr>
          <p:spPr>
            <a:xfrm flipH="1" flipV="1">
              <a:off x="1784000" y="5499053"/>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30" name="TextBox 39"/>
            <p:cNvSpPr txBox="1"/>
            <p:nvPr/>
          </p:nvSpPr>
          <p:spPr>
            <a:xfrm>
              <a:off x="781560" y="5062462"/>
              <a:ext cx="1002439" cy="369332"/>
            </a:xfrm>
            <a:prstGeom prst="rect">
              <a:avLst/>
            </a:prstGeom>
            <a:noFill/>
          </p:spPr>
          <p:txBody>
            <a:bodyPr wrap="square" rtlCol="0">
              <a:spAutoFit/>
            </a:bodyPr>
            <a:lstStyle/>
            <a:p>
              <a:r>
                <a:rPr lang="en-US">
                  <a:solidFill>
                    <a:schemeClr val="bg1"/>
                  </a:solidFill>
                </a:rPr>
                <a:t>previous</a:t>
              </a:r>
            </a:p>
          </p:txBody>
        </p:sp>
        <p:sp>
          <p:nvSpPr>
            <p:cNvPr id="31" name="TextBox 41"/>
            <p:cNvSpPr txBox="1"/>
            <p:nvPr/>
          </p:nvSpPr>
          <p:spPr>
            <a:xfrm>
              <a:off x="2436062" y="5951155"/>
              <a:ext cx="908180" cy="369332"/>
            </a:xfrm>
            <a:prstGeom prst="rect">
              <a:avLst/>
            </a:prstGeom>
            <a:noFill/>
          </p:spPr>
          <p:txBody>
            <a:bodyPr wrap="square" rtlCol="0">
              <a:spAutoFit/>
            </a:bodyPr>
            <a:lstStyle/>
            <a:p>
              <a:r>
                <a:rPr lang="en-US">
                  <a:solidFill>
                    <a:schemeClr val="bg1"/>
                  </a:solidFill>
                </a:rPr>
                <a:t>next</a:t>
              </a:r>
            </a:p>
          </p:txBody>
        </p:sp>
      </p:grpSp>
      <p:sp>
        <p:nvSpPr>
          <p:cNvPr id="32" name="TextBox 31"/>
          <p:cNvSpPr txBox="1"/>
          <p:nvPr/>
        </p:nvSpPr>
        <p:spPr>
          <a:xfrm>
            <a:off x="6130174" y="5237644"/>
            <a:ext cx="4161762" cy="400110"/>
          </a:xfrm>
          <a:prstGeom prst="rect">
            <a:avLst/>
          </a:prstGeom>
          <a:noFill/>
        </p:spPr>
        <p:txBody>
          <a:bodyPr wrap="square" rtlCol="0">
            <a:spAutoFit/>
          </a:bodyPr>
          <a:lstStyle/>
          <a:p>
            <a:r>
              <a:rPr lang="en-US" sz="2000">
                <a:solidFill>
                  <a:schemeClr val="bg1"/>
                </a:solidFill>
              </a:rPr>
              <a:t>Context: doubly-linked list.</a:t>
            </a:r>
          </a:p>
        </p:txBody>
      </p:sp>
      <p:grpSp>
        <p:nvGrpSpPr>
          <p:cNvPr id="53" name="Group 52"/>
          <p:cNvGrpSpPr/>
          <p:nvPr/>
        </p:nvGrpSpPr>
        <p:grpSpPr>
          <a:xfrm>
            <a:off x="5349271" y="1372523"/>
            <a:ext cx="5379798" cy="1620538"/>
            <a:chOff x="3574790" y="917016"/>
            <a:chExt cx="5379798" cy="1620538"/>
          </a:xfrm>
        </p:grpSpPr>
        <p:sp>
          <p:nvSpPr>
            <p:cNvPr id="51" name="Rounded Rectangle 43"/>
            <p:cNvSpPr/>
            <p:nvPr/>
          </p:nvSpPr>
          <p:spPr>
            <a:xfrm>
              <a:off x="3574790" y="917016"/>
              <a:ext cx="5112010" cy="1620538"/>
            </a:xfrm>
            <a:prstGeom prst="roundRect">
              <a:avLst>
                <a:gd name="adj" fmla="val 1019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43" name="Rectangle 37"/>
            <p:cNvSpPr/>
            <p:nvPr/>
          </p:nvSpPr>
          <p:spPr>
            <a:xfrm>
              <a:off x="3861960" y="1115416"/>
              <a:ext cx="1600199"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n1:Node</a:t>
              </a:r>
            </a:p>
          </p:txBody>
        </p:sp>
        <p:sp>
          <p:nvSpPr>
            <p:cNvPr id="44" name="Rectangle 37"/>
            <p:cNvSpPr/>
            <p:nvPr/>
          </p:nvSpPr>
          <p:spPr>
            <a:xfrm>
              <a:off x="5616919" y="1114167"/>
              <a:ext cx="1592704"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n2:Node</a:t>
              </a:r>
            </a:p>
          </p:txBody>
        </p:sp>
        <p:sp>
          <p:nvSpPr>
            <p:cNvPr id="48" name="Rectangle 37"/>
            <p:cNvSpPr/>
            <p:nvPr/>
          </p:nvSpPr>
          <p:spPr>
            <a:xfrm>
              <a:off x="3861959" y="1581155"/>
              <a:ext cx="1600199" cy="648324"/>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previous=</a:t>
              </a:r>
              <a:r>
                <a:rPr lang="en-US">
                  <a:solidFill>
                    <a:schemeClr val="tx1"/>
                  </a:solidFill>
                </a:rPr>
                <a:t>null</a:t>
              </a:r>
            </a:p>
            <a:p>
              <a:r>
                <a:rPr lang="en-US"/>
                <a:t>next=n2</a:t>
              </a:r>
            </a:p>
          </p:txBody>
        </p:sp>
        <p:sp>
          <p:nvSpPr>
            <p:cNvPr id="49" name="Rectangle 37"/>
            <p:cNvSpPr/>
            <p:nvPr/>
          </p:nvSpPr>
          <p:spPr>
            <a:xfrm>
              <a:off x="5616919" y="1573660"/>
              <a:ext cx="1600199" cy="648324"/>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previous=n1</a:t>
              </a:r>
            </a:p>
            <a:p>
              <a:r>
                <a:rPr lang="en-US"/>
                <a:t>next=n3</a:t>
              </a:r>
            </a:p>
            <a:p>
              <a:endParaRPr lang="en-US"/>
            </a:p>
          </p:txBody>
        </p:sp>
        <p:sp>
          <p:nvSpPr>
            <p:cNvPr id="45" name="Rectangle 37"/>
            <p:cNvSpPr/>
            <p:nvPr/>
          </p:nvSpPr>
          <p:spPr>
            <a:xfrm>
              <a:off x="7354389" y="1108336"/>
              <a:ext cx="1592704"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n3:Node</a:t>
              </a:r>
            </a:p>
          </p:txBody>
        </p:sp>
        <p:sp>
          <p:nvSpPr>
            <p:cNvPr id="46" name="Rectangle 37"/>
            <p:cNvSpPr/>
            <p:nvPr/>
          </p:nvSpPr>
          <p:spPr>
            <a:xfrm>
              <a:off x="7354389" y="1567829"/>
              <a:ext cx="1600199" cy="648324"/>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previous=n2</a:t>
              </a:r>
            </a:p>
            <a:p>
              <a:r>
                <a:rPr lang="en-US"/>
                <a:t>next=</a:t>
              </a:r>
              <a:r>
                <a:rPr lang="en-US">
                  <a:solidFill>
                    <a:schemeClr val="tx1"/>
                  </a:solidFill>
                </a:rPr>
                <a:t>null</a:t>
              </a:r>
            </a:p>
            <a:p>
              <a:endParaRPr lang="en-US"/>
            </a:p>
          </p:txBody>
        </p:sp>
      </p:grpSp>
      <p:sp>
        <p:nvSpPr>
          <p:cNvPr id="56" name="Right Arrow 55"/>
          <p:cNvSpPr/>
          <p:nvPr/>
        </p:nvSpPr>
        <p:spPr>
          <a:xfrm rot="16200000">
            <a:off x="7596745" y="4701936"/>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7596745" y="2985985"/>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rot="16200000" flipH="1">
            <a:off x="2876739" y="3161498"/>
            <a:ext cx="622426" cy="401442"/>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10800000">
            <a:off x="4876801" y="1511960"/>
            <a:ext cx="304800" cy="447677"/>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rot="16200000" flipH="1">
            <a:off x="2876739" y="3973029"/>
            <a:ext cx="622426" cy="401442"/>
          </a:xfrm>
          <a:prstGeom prst="rightArrow">
            <a:avLst/>
          </a:prstGeom>
          <a:gradFill flip="none" rotWithShape="1">
            <a:gsLst>
              <a:gs pos="0">
                <a:srgbClr val="FFFF00">
                  <a:alpha val="0"/>
                </a:srgbClr>
              </a:gs>
              <a:gs pos="100000">
                <a:srgbClr val="FFFF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343400" y="3583115"/>
            <a:ext cx="5990562" cy="1024518"/>
            <a:chOff x="2819400" y="3583115"/>
            <a:chExt cx="5990562" cy="1024518"/>
          </a:xfrm>
        </p:grpSpPr>
        <p:sp>
          <p:nvSpPr>
            <p:cNvPr id="50" name="Rounded Rectangle 43"/>
            <p:cNvSpPr/>
            <p:nvPr/>
          </p:nvSpPr>
          <p:spPr>
            <a:xfrm>
              <a:off x="2819400" y="3583115"/>
              <a:ext cx="5990562" cy="102451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34" name="Rectangle 37"/>
            <p:cNvSpPr/>
            <p:nvPr/>
          </p:nvSpPr>
          <p:spPr>
            <a:xfrm>
              <a:off x="2956529" y="3818186"/>
              <a:ext cx="1046196"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n1:Node</a:t>
              </a:r>
            </a:p>
          </p:txBody>
        </p:sp>
        <p:sp>
          <p:nvSpPr>
            <p:cNvPr id="35" name="Rectangle 37"/>
            <p:cNvSpPr/>
            <p:nvPr/>
          </p:nvSpPr>
          <p:spPr>
            <a:xfrm>
              <a:off x="5486400" y="3816937"/>
              <a:ext cx="1044919"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n2:Node</a:t>
              </a:r>
            </a:p>
          </p:txBody>
        </p:sp>
        <p:cxnSp>
          <p:nvCxnSpPr>
            <p:cNvPr id="37" name="Elbow Connector 38"/>
            <p:cNvCxnSpPr>
              <a:stCxn id="35" idx="1"/>
              <a:endCxn id="34" idx="3"/>
            </p:cNvCxnSpPr>
            <p:nvPr/>
          </p:nvCxnSpPr>
          <p:spPr>
            <a:xfrm rot="10800000" flipV="1">
              <a:off x="4002726" y="4053656"/>
              <a:ext cx="1483675" cy="1249"/>
            </a:xfrm>
            <a:prstGeom prst="bentConnector3">
              <a:avLst>
                <a:gd name="adj1" fmla="val 50000"/>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1" name="TextBox 41"/>
            <p:cNvSpPr txBox="1"/>
            <p:nvPr/>
          </p:nvSpPr>
          <p:spPr>
            <a:xfrm>
              <a:off x="4917126" y="4105708"/>
              <a:ext cx="721674" cy="369332"/>
            </a:xfrm>
            <a:prstGeom prst="rect">
              <a:avLst/>
            </a:prstGeom>
            <a:noFill/>
          </p:spPr>
          <p:txBody>
            <a:bodyPr wrap="square" rtlCol="0">
              <a:spAutoFit/>
            </a:bodyPr>
            <a:lstStyle/>
            <a:p>
              <a:r>
                <a:rPr lang="en-US">
                  <a:solidFill>
                    <a:schemeClr val="bg1"/>
                  </a:solidFill>
                </a:rPr>
                <a:t>next</a:t>
              </a:r>
            </a:p>
          </p:txBody>
        </p:sp>
        <p:sp>
          <p:nvSpPr>
            <p:cNvPr id="42" name="TextBox 41"/>
            <p:cNvSpPr txBox="1"/>
            <p:nvPr/>
          </p:nvSpPr>
          <p:spPr>
            <a:xfrm>
              <a:off x="4078925" y="3591991"/>
              <a:ext cx="1121119" cy="369332"/>
            </a:xfrm>
            <a:prstGeom prst="rect">
              <a:avLst/>
            </a:prstGeom>
            <a:noFill/>
          </p:spPr>
          <p:txBody>
            <a:bodyPr wrap="square" rtlCol="0">
              <a:spAutoFit/>
            </a:bodyPr>
            <a:lstStyle/>
            <a:p>
              <a:r>
                <a:rPr lang="en-US">
                  <a:solidFill>
                    <a:schemeClr val="bg1"/>
                  </a:solidFill>
                </a:rPr>
                <a:t>previous</a:t>
              </a:r>
            </a:p>
          </p:txBody>
        </p:sp>
        <p:sp>
          <p:nvSpPr>
            <p:cNvPr id="33" name="Rectangle 37"/>
            <p:cNvSpPr/>
            <p:nvPr/>
          </p:nvSpPr>
          <p:spPr>
            <a:xfrm>
              <a:off x="7639821" y="3819846"/>
              <a:ext cx="1044919" cy="473439"/>
            </a:xfrm>
            <a:prstGeom prst="rect">
              <a:avLst/>
            </a:prstGeom>
            <a:solidFill>
              <a:srgbClr val="7030A0"/>
            </a:solidFill>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a:t>n3:Node</a:t>
              </a:r>
            </a:p>
          </p:txBody>
        </p:sp>
        <p:cxnSp>
          <p:nvCxnSpPr>
            <p:cNvPr id="36" name="Elbow Connector 38"/>
            <p:cNvCxnSpPr>
              <a:stCxn id="33" idx="1"/>
              <a:endCxn id="35" idx="3"/>
            </p:cNvCxnSpPr>
            <p:nvPr/>
          </p:nvCxnSpPr>
          <p:spPr>
            <a:xfrm rot="10800000">
              <a:off x="6531319" y="4053658"/>
              <a:ext cx="1108502" cy="2909"/>
            </a:xfrm>
            <a:prstGeom prst="bentConnector3">
              <a:avLst>
                <a:gd name="adj1" fmla="val 50000"/>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39" name="TextBox 38"/>
            <p:cNvSpPr txBox="1"/>
            <p:nvPr/>
          </p:nvSpPr>
          <p:spPr>
            <a:xfrm>
              <a:off x="6553900" y="3640730"/>
              <a:ext cx="1121119" cy="369332"/>
            </a:xfrm>
            <a:prstGeom prst="rect">
              <a:avLst/>
            </a:prstGeom>
            <a:noFill/>
          </p:spPr>
          <p:txBody>
            <a:bodyPr wrap="square" rtlCol="0">
              <a:spAutoFit/>
            </a:bodyPr>
            <a:lstStyle/>
            <a:p>
              <a:r>
                <a:rPr lang="en-US">
                  <a:solidFill>
                    <a:schemeClr val="bg1"/>
                  </a:solidFill>
                </a:rPr>
                <a:t>prev.</a:t>
              </a:r>
            </a:p>
          </p:txBody>
        </p:sp>
        <p:sp>
          <p:nvSpPr>
            <p:cNvPr id="40" name="TextBox 41"/>
            <p:cNvSpPr txBox="1"/>
            <p:nvPr/>
          </p:nvSpPr>
          <p:spPr>
            <a:xfrm>
              <a:off x="7014852" y="4050844"/>
              <a:ext cx="721674" cy="369332"/>
            </a:xfrm>
            <a:prstGeom prst="rect">
              <a:avLst/>
            </a:prstGeom>
            <a:noFill/>
          </p:spPr>
          <p:txBody>
            <a:bodyPr wrap="square" rtlCol="0">
              <a:spAutoFit/>
            </a:bodyPr>
            <a:lstStyle/>
            <a:p>
              <a:r>
                <a:rPr lang="en-US">
                  <a:solidFill>
                    <a:schemeClr val="bg1"/>
                  </a:solidFill>
                </a:rPr>
                <a:t>next</a:t>
              </a:r>
            </a:p>
          </p:txBody>
        </p:sp>
      </p:grpSp>
      <p:sp>
        <p:nvSpPr>
          <p:cNvPr id="47" name="TextBox 21"/>
          <p:cNvSpPr txBox="1"/>
          <p:nvPr/>
        </p:nvSpPr>
        <p:spPr>
          <a:xfrm>
            <a:off x="5303300" y="288896"/>
            <a:ext cx="5165477" cy="707886"/>
          </a:xfrm>
          <a:prstGeom prst="rect">
            <a:avLst/>
          </a:prstGeom>
          <a:solidFill>
            <a:srgbClr val="FFFF00"/>
          </a:solidFill>
        </p:spPr>
        <p:txBody>
          <a:bodyPr wrap="square" rtlCol="0">
            <a:spAutoFit/>
          </a:bodyPr>
          <a:lstStyle/>
          <a:p>
            <a:r>
              <a:rPr lang="en-US" sz="2000"/>
              <a:t>Note how object diagrams can help figure out (or to verify) class diagrams</a:t>
            </a:r>
            <a:endParaRPr lang="en-US">
              <a:latin typeface="Consolas" panose="020B0609020204030204" pitchFamily="49" charset="0"/>
            </a:endParaRPr>
          </a:p>
        </p:txBody>
      </p:sp>
    </p:spTree>
    <p:extLst>
      <p:ext uri="{BB962C8B-B14F-4D97-AF65-F5344CB8AC3E}">
        <p14:creationId xmlns:p14="http://schemas.microsoft.com/office/powerpoint/2010/main" val="109687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500"/>
                                        <p:tgtEl>
                                          <p:spTgt spid="57"/>
                                        </p:tgtEl>
                                      </p:cBhvr>
                                    </p:animEffect>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fade">
                                      <p:cBhvr>
                                        <p:cTn id="36" dur="500"/>
                                        <p:tgtEl>
                                          <p:spTgt spid="5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fade">
                                      <p:cBhvr>
                                        <p:cTn id="39" dur="500"/>
                                        <p:tgtEl>
                                          <p:spTgt spid="61"/>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56" grpId="0" animBg="1"/>
      <p:bldP spid="57" grpId="0" animBg="1"/>
      <p:bldP spid="59" grpId="0" animBg="1"/>
      <p:bldP spid="60" grpId="0" animBg="1"/>
      <p:bldP spid="61"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ounded Rectangle 42"/>
          <p:cNvSpPr/>
          <p:nvPr/>
        </p:nvSpPr>
        <p:spPr>
          <a:xfrm>
            <a:off x="6466609" y="3119615"/>
            <a:ext cx="3193206" cy="168705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(b)</a:t>
            </a:r>
          </a:p>
        </p:txBody>
      </p:sp>
      <p:sp>
        <p:nvSpPr>
          <p:cNvPr id="10" name="TextBox 37"/>
          <p:cNvSpPr txBox="1"/>
          <p:nvPr/>
        </p:nvSpPr>
        <p:spPr>
          <a:xfrm>
            <a:off x="2639069" y="945000"/>
            <a:ext cx="2805290" cy="1554272"/>
          </a:xfrm>
          <a:prstGeom prst="rect">
            <a:avLst/>
          </a:prstGeom>
          <a:noFill/>
          <a:ln w="28575">
            <a:solidFill>
              <a:schemeClr val="tx1"/>
            </a:solidFill>
            <a:prstDash val="sysDot"/>
          </a:ln>
        </p:spPr>
        <p:txBody>
          <a:bodyPr wrap="square" rtlCol="0">
            <a:spAutoFit/>
          </a:bodyPr>
          <a:lstStyle/>
          <a:p>
            <a:pPr marL="398463" indent="-398463">
              <a:spcAft>
                <a:spcPts val="600"/>
              </a:spcAft>
              <a:defRPr/>
            </a:pPr>
            <a:r>
              <a:rPr lang="en-US" sz="2000">
                <a:solidFill>
                  <a:prstClr val="white"/>
                </a:solidFill>
                <a:latin typeface="Consolas" panose="020B0609020204030204" pitchFamily="49" charset="0"/>
              </a:rPr>
              <a:t>class </a:t>
            </a:r>
            <a:r>
              <a:rPr lang="en-US" sz="2000" b="1">
                <a:solidFill>
                  <a:prstClr val="white"/>
                </a:solidFill>
                <a:latin typeface="Consolas" panose="020B0609020204030204" pitchFamily="49" charset="0"/>
              </a:rPr>
              <a:t>Person</a:t>
            </a:r>
            <a:r>
              <a:rPr lang="en-US" sz="2000">
                <a:solidFill>
                  <a:prstClr val="white"/>
                </a:solidFill>
                <a:latin typeface="Consolas" panose="020B0609020204030204" pitchFamily="49" charset="0"/>
              </a:rPr>
              <a:t> {</a:t>
            </a:r>
          </a:p>
          <a:p>
            <a:pPr marL="398463" indent="-398463">
              <a:spcAft>
                <a:spcPts val="600"/>
              </a:spcAft>
              <a:defRPr/>
            </a:pPr>
            <a:r>
              <a:rPr lang="en-US" sz="2000">
                <a:solidFill>
                  <a:prstClr val="white"/>
                </a:solidFill>
                <a:latin typeface="Consolas" panose="020B0609020204030204" pitchFamily="49" charset="0"/>
              </a:rPr>
              <a:t>    </a:t>
            </a:r>
            <a:r>
              <a:rPr lang="en-US" sz="2000" b="1">
                <a:solidFill>
                  <a:prstClr val="white"/>
                </a:solidFill>
                <a:latin typeface="Consolas" panose="020B0609020204030204" pitchFamily="49" charset="0"/>
              </a:rPr>
              <a:t>Person</a:t>
            </a:r>
            <a:r>
              <a:rPr lang="en-US" sz="2000">
                <a:solidFill>
                  <a:prstClr val="white"/>
                </a:solidFill>
                <a:latin typeface="Consolas" panose="020B0609020204030204" pitchFamily="49" charset="0"/>
              </a:rPr>
              <a:t> twin; </a:t>
            </a:r>
            <a:endParaRPr lang="en-US" sz="2000">
              <a:solidFill>
                <a:schemeClr val="bg1">
                  <a:lumMod val="65000"/>
                </a:schemeClr>
              </a:solidFill>
              <a:latin typeface="Consolas" panose="020B0609020204030204" pitchFamily="49" charset="0"/>
            </a:endParaRPr>
          </a:p>
          <a:p>
            <a:pPr marL="398463" indent="-398463">
              <a:spcAft>
                <a:spcPts val="600"/>
              </a:spcAft>
              <a:defRPr/>
            </a:pPr>
            <a:r>
              <a:rPr lang="en-US" sz="2000">
                <a:solidFill>
                  <a:prstClr val="white"/>
                </a:solidFill>
                <a:latin typeface="Consolas" panose="020B0609020204030204" pitchFamily="49" charset="0"/>
              </a:rPr>
              <a:t>    // …</a:t>
            </a:r>
          </a:p>
          <a:p>
            <a:pPr marL="398463" indent="-398463">
              <a:spcAft>
                <a:spcPts val="600"/>
              </a:spcAft>
              <a:defRPr/>
            </a:pPr>
            <a:r>
              <a:rPr lang="en-US" sz="2000">
                <a:solidFill>
                  <a:prstClr val="white"/>
                </a:solidFill>
                <a:latin typeface="Consolas" panose="020B0609020204030204" pitchFamily="49" charset="0"/>
              </a:rPr>
              <a:t>}</a:t>
            </a:r>
          </a:p>
        </p:txBody>
      </p:sp>
      <p:sp>
        <p:nvSpPr>
          <p:cNvPr id="15" name="Title 1"/>
          <p:cNvSpPr txBox="1">
            <a:spLocks/>
          </p:cNvSpPr>
          <p:nvPr/>
        </p:nvSpPr>
        <p:spPr>
          <a:xfrm>
            <a:off x="2569030" y="274638"/>
            <a:ext cx="7922507" cy="1143000"/>
          </a:xfrm>
          <a:prstGeom prst="rect">
            <a:avLst/>
          </a:prstGeom>
        </p:spPr>
        <p:txBody>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algn="l"/>
            <a:r>
              <a:rPr lang="en-US" sz="2800" b="0"/>
              <a:t>Which class diagram is the best match for the code?</a:t>
            </a:r>
          </a:p>
        </p:txBody>
      </p:sp>
      <p:sp>
        <p:nvSpPr>
          <p:cNvPr id="21" name="Rectangle 20"/>
          <p:cNvSpPr/>
          <p:nvPr/>
        </p:nvSpPr>
        <p:spPr>
          <a:xfrm>
            <a:off x="7533001" y="3793278"/>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9" name="Elbow Connector 8"/>
          <p:cNvCxnSpPr>
            <a:stCxn id="21" idx="3"/>
            <a:endCxn id="21" idx="0"/>
          </p:cNvCxnSpPr>
          <p:nvPr/>
        </p:nvCxnSpPr>
        <p:spPr>
          <a:xfrm flipH="1" flipV="1">
            <a:off x="8138539" y="3793277"/>
            <a:ext cx="605538" cy="377088"/>
          </a:xfrm>
          <a:prstGeom prst="bentConnector4">
            <a:avLst>
              <a:gd name="adj1" fmla="val -64461"/>
              <a:gd name="adj2" fmla="val 195263"/>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7415661" y="3349392"/>
            <a:ext cx="687743" cy="369332"/>
          </a:xfrm>
          <a:prstGeom prst="rect">
            <a:avLst/>
          </a:prstGeom>
          <a:noFill/>
        </p:spPr>
        <p:txBody>
          <a:bodyPr wrap="square" rtlCol="0">
            <a:spAutoFit/>
          </a:bodyPr>
          <a:lstStyle/>
          <a:p>
            <a:r>
              <a:rPr lang="en-US">
                <a:solidFill>
                  <a:schemeClr val="bg1"/>
                </a:solidFill>
              </a:rPr>
              <a:t>twin</a:t>
            </a:r>
          </a:p>
        </p:txBody>
      </p:sp>
      <p:sp>
        <p:nvSpPr>
          <p:cNvPr id="44" name="Rounded Rectangle 43"/>
          <p:cNvSpPr/>
          <p:nvPr/>
        </p:nvSpPr>
        <p:spPr>
          <a:xfrm>
            <a:off x="2648316" y="3119616"/>
            <a:ext cx="3054609" cy="168705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FFFF00"/>
                </a:solidFill>
              </a:rPr>
              <a:t>(a)</a:t>
            </a:r>
          </a:p>
        </p:txBody>
      </p:sp>
      <p:sp>
        <p:nvSpPr>
          <p:cNvPr id="38" name="Rectangle 37"/>
          <p:cNvSpPr/>
          <p:nvPr/>
        </p:nvSpPr>
        <p:spPr>
          <a:xfrm>
            <a:off x="3489408" y="3766783"/>
            <a:ext cx="1211077" cy="754175"/>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Person</a:t>
            </a:r>
          </a:p>
        </p:txBody>
      </p:sp>
      <p:cxnSp>
        <p:nvCxnSpPr>
          <p:cNvPr id="39" name="Elbow Connector 38"/>
          <p:cNvCxnSpPr>
            <a:stCxn id="38" idx="3"/>
            <a:endCxn id="38" idx="0"/>
          </p:cNvCxnSpPr>
          <p:nvPr/>
        </p:nvCxnSpPr>
        <p:spPr>
          <a:xfrm flipH="1" flipV="1">
            <a:off x="4094946" y="3766782"/>
            <a:ext cx="605538" cy="377088"/>
          </a:xfrm>
          <a:prstGeom prst="bentConnector4">
            <a:avLst>
              <a:gd name="adj1" fmla="val -64461"/>
              <a:gd name="adj2" fmla="val 195263"/>
            </a:avLst>
          </a:prstGeom>
          <a:ln w="28575">
            <a:solidFill>
              <a:schemeClr val="bg1"/>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sp>
        <p:nvSpPr>
          <p:cNvPr id="40" name="TextBox 39"/>
          <p:cNvSpPr txBox="1"/>
          <p:nvPr/>
        </p:nvSpPr>
        <p:spPr>
          <a:xfrm>
            <a:off x="3413096" y="3296806"/>
            <a:ext cx="681850" cy="369332"/>
          </a:xfrm>
          <a:prstGeom prst="rect">
            <a:avLst/>
          </a:prstGeom>
          <a:noFill/>
        </p:spPr>
        <p:txBody>
          <a:bodyPr wrap="square" rtlCol="0">
            <a:spAutoFit/>
          </a:bodyPr>
          <a:lstStyle/>
          <a:p>
            <a:r>
              <a:rPr lang="en-US">
                <a:solidFill>
                  <a:schemeClr val="bg1"/>
                </a:solidFill>
              </a:rPr>
              <a:t>twin</a:t>
            </a:r>
          </a:p>
        </p:txBody>
      </p:sp>
      <p:grpSp>
        <p:nvGrpSpPr>
          <p:cNvPr id="2" name="Group 1">
            <a:extLst>
              <a:ext uri="{FF2B5EF4-FFF2-40B4-BE49-F238E27FC236}">
                <a16:creationId xmlns:a16="http://schemas.microsoft.com/office/drawing/2014/main" id="{271135F6-410C-4784-ABE2-A75359D3E1A1}"/>
              </a:ext>
            </a:extLst>
          </p:cNvPr>
          <p:cNvGrpSpPr/>
          <p:nvPr/>
        </p:nvGrpSpPr>
        <p:grpSpPr>
          <a:xfrm>
            <a:off x="2280975" y="4983863"/>
            <a:ext cx="3994705" cy="1620538"/>
            <a:chOff x="2280975" y="4983863"/>
            <a:chExt cx="3994705" cy="1620538"/>
          </a:xfrm>
        </p:grpSpPr>
        <p:sp>
          <p:nvSpPr>
            <p:cNvPr id="13" name="Rounded Rectangle 43">
              <a:extLst>
                <a:ext uri="{FF2B5EF4-FFF2-40B4-BE49-F238E27FC236}">
                  <a16:creationId xmlns:a16="http://schemas.microsoft.com/office/drawing/2014/main" id="{4BEB5260-F939-4765-A04B-527754786BCA}"/>
                </a:ext>
              </a:extLst>
            </p:cNvPr>
            <p:cNvSpPr/>
            <p:nvPr/>
          </p:nvSpPr>
          <p:spPr>
            <a:xfrm>
              <a:off x="2280975" y="4983863"/>
              <a:ext cx="3994705" cy="1620538"/>
            </a:xfrm>
            <a:prstGeom prst="roundRect">
              <a:avLst>
                <a:gd name="adj" fmla="val 1019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solidFill>
                  <a:srgbClr val="FFFF00"/>
                </a:solidFill>
              </a:endParaRPr>
            </a:p>
          </p:txBody>
        </p:sp>
        <p:sp>
          <p:nvSpPr>
            <p:cNvPr id="14" name="Rectangle 37">
              <a:extLst>
                <a:ext uri="{FF2B5EF4-FFF2-40B4-BE49-F238E27FC236}">
                  <a16:creationId xmlns:a16="http://schemas.microsoft.com/office/drawing/2014/main" id="{51585DB2-4C54-445F-8D25-081B92E90F0B}"/>
                </a:ext>
              </a:extLst>
            </p:cNvPr>
            <p:cNvSpPr/>
            <p:nvPr/>
          </p:nvSpPr>
          <p:spPr>
            <a:xfrm>
              <a:off x="2515965" y="5182263"/>
              <a:ext cx="1600199"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t>Luke:Person</a:t>
              </a:r>
              <a:endParaRPr lang="en-US" u="sng"/>
            </a:p>
          </p:txBody>
        </p:sp>
        <p:sp>
          <p:nvSpPr>
            <p:cNvPr id="16" name="Rectangle 37">
              <a:extLst>
                <a:ext uri="{FF2B5EF4-FFF2-40B4-BE49-F238E27FC236}">
                  <a16:creationId xmlns:a16="http://schemas.microsoft.com/office/drawing/2014/main" id="{9A676865-7552-447E-B593-7BA8AC765DE8}"/>
                </a:ext>
              </a:extLst>
            </p:cNvPr>
            <p:cNvSpPr/>
            <p:nvPr/>
          </p:nvSpPr>
          <p:spPr>
            <a:xfrm>
              <a:off x="4442697" y="5181014"/>
              <a:ext cx="1600200" cy="473439"/>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u="sng" err="1"/>
                <a:t>Leia:Person</a:t>
              </a:r>
              <a:endParaRPr lang="en-US" u="sng"/>
            </a:p>
          </p:txBody>
        </p:sp>
        <p:sp>
          <p:nvSpPr>
            <p:cNvPr id="17" name="Rectangle 37">
              <a:extLst>
                <a:ext uri="{FF2B5EF4-FFF2-40B4-BE49-F238E27FC236}">
                  <a16:creationId xmlns:a16="http://schemas.microsoft.com/office/drawing/2014/main" id="{C7841A0D-072D-4F56-9047-4F96E2215319}"/>
                </a:ext>
              </a:extLst>
            </p:cNvPr>
            <p:cNvSpPr/>
            <p:nvPr/>
          </p:nvSpPr>
          <p:spPr>
            <a:xfrm>
              <a:off x="2515964" y="5648002"/>
              <a:ext cx="1600199" cy="648324"/>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twin=Leia</a:t>
              </a:r>
            </a:p>
          </p:txBody>
        </p:sp>
        <p:sp>
          <p:nvSpPr>
            <p:cNvPr id="18" name="Rectangle 37">
              <a:extLst>
                <a:ext uri="{FF2B5EF4-FFF2-40B4-BE49-F238E27FC236}">
                  <a16:creationId xmlns:a16="http://schemas.microsoft.com/office/drawing/2014/main" id="{B83344C5-73C9-4E02-8822-88A314DFF0B2}"/>
                </a:ext>
              </a:extLst>
            </p:cNvPr>
            <p:cNvSpPr/>
            <p:nvPr/>
          </p:nvSpPr>
          <p:spPr>
            <a:xfrm>
              <a:off x="4442698" y="5640507"/>
              <a:ext cx="1600199" cy="648324"/>
            </a:xfrm>
            <a:prstGeom prst="rect">
              <a:avLst/>
            </a:prstGeom>
            <a:ln w="28575">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US"/>
                <a:t>twin=Luke</a:t>
              </a:r>
            </a:p>
            <a:p>
              <a:endParaRPr lang="en-US"/>
            </a:p>
          </p:txBody>
        </p:sp>
      </p:grpSp>
      <p:sp>
        <p:nvSpPr>
          <p:cNvPr id="19" name="TextBox 21">
            <a:extLst>
              <a:ext uri="{FF2B5EF4-FFF2-40B4-BE49-F238E27FC236}">
                <a16:creationId xmlns:a16="http://schemas.microsoft.com/office/drawing/2014/main" id="{BDD5E689-6946-4040-BC30-A6803AAE09F2}"/>
              </a:ext>
            </a:extLst>
          </p:cNvPr>
          <p:cNvSpPr txBox="1"/>
          <p:nvPr/>
        </p:nvSpPr>
        <p:spPr>
          <a:xfrm>
            <a:off x="5702924" y="948336"/>
            <a:ext cx="5953047" cy="707886"/>
          </a:xfrm>
          <a:prstGeom prst="rect">
            <a:avLst/>
          </a:prstGeom>
          <a:solidFill>
            <a:srgbClr val="FFFF00"/>
          </a:solidFill>
        </p:spPr>
        <p:txBody>
          <a:bodyPr wrap="square" rtlCol="0">
            <a:spAutoFit/>
          </a:bodyPr>
          <a:lstStyle/>
          <a:p>
            <a:r>
              <a:rPr lang="en-US" sz="2000"/>
              <a:t>A bi-directional association can be implemented </a:t>
            </a:r>
            <a:br>
              <a:rPr lang="en-US" sz="2000"/>
            </a:br>
            <a:r>
              <a:rPr lang="en-US" sz="2000"/>
              <a:t>using only one variable too (if both play the same role)</a:t>
            </a:r>
            <a:endParaRPr lang="en-US">
              <a:latin typeface="Consolas" panose="020B0609020204030204" pitchFamily="49" charset="0"/>
            </a:endParaRPr>
          </a:p>
        </p:txBody>
      </p:sp>
      <p:sp>
        <p:nvSpPr>
          <p:cNvPr id="20" name="Oval 9">
            <a:extLst>
              <a:ext uri="{FF2B5EF4-FFF2-40B4-BE49-F238E27FC236}">
                <a16:creationId xmlns:a16="http://schemas.microsoft.com/office/drawing/2014/main" id="{2797B926-E374-4B00-8836-282A37D3DF25}"/>
              </a:ext>
            </a:extLst>
          </p:cNvPr>
          <p:cNvSpPr/>
          <p:nvPr/>
        </p:nvSpPr>
        <p:spPr>
          <a:xfrm>
            <a:off x="2700153" y="3198167"/>
            <a:ext cx="476834" cy="46166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E3E5B48-FA7D-5B0D-696B-EE0AE336A637}"/>
                  </a:ext>
                </a:extLst>
              </p14:cNvPr>
              <p14:cNvContentPartPr/>
              <p14:nvPr/>
            </p14:nvContentPartPr>
            <p14:xfrm>
              <a:off x="2387520" y="2914560"/>
              <a:ext cx="1435680" cy="839160"/>
            </p14:xfrm>
          </p:contentPart>
        </mc:Choice>
        <mc:Fallback>
          <p:pic>
            <p:nvPicPr>
              <p:cNvPr id="3" name="Ink 2">
                <a:extLst>
                  <a:ext uri="{FF2B5EF4-FFF2-40B4-BE49-F238E27FC236}">
                    <a16:creationId xmlns:a16="http://schemas.microsoft.com/office/drawing/2014/main" id="{AE3E5B48-FA7D-5B0D-696B-EE0AE336A637}"/>
                  </a:ext>
                </a:extLst>
              </p:cNvPr>
              <p:cNvPicPr/>
              <p:nvPr/>
            </p:nvPicPr>
            <p:blipFill>
              <a:blip r:embed="rId5"/>
              <a:stretch>
                <a:fillRect/>
              </a:stretch>
            </p:blipFill>
            <p:spPr>
              <a:xfrm>
                <a:off x="2378160" y="2905200"/>
                <a:ext cx="1454400" cy="857880"/>
              </a:xfrm>
              <a:prstGeom prst="rect">
                <a:avLst/>
              </a:prstGeom>
            </p:spPr>
          </p:pic>
        </mc:Fallback>
      </mc:AlternateContent>
    </p:spTree>
    <p:extLst>
      <p:ext uri="{BB962C8B-B14F-4D97-AF65-F5344CB8AC3E}">
        <p14:creationId xmlns:p14="http://schemas.microsoft.com/office/powerpoint/2010/main" val="2620905459"/>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1000" fill="hold"/>
                                        <p:tgtEl>
                                          <p:spTgt spid="20"/>
                                        </p:tgtEl>
                                        <p:attrNameLst>
                                          <p:attrName>stroke.color</p:attrName>
                                        </p:attrNameLst>
                                      </p:cBhvr>
                                      <p:to>
                                        <a:srgbClr val="1CF235"/>
                                      </p:to>
                                    </p:animClr>
                                    <p:set>
                                      <p:cBhvr>
                                        <p:cTn id="12" dur="1000" fill="hold"/>
                                        <p:tgtEl>
                                          <p:spTgt spid="20"/>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theme1.xml><?xml version="1.0" encoding="utf-8"?>
<a:theme xmlns:a="http://schemas.openxmlformats.org/drawingml/2006/main" name="4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3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5631</Words>
  <Application>Microsoft Macintosh PowerPoint</Application>
  <PresentationFormat>Widescreen</PresentationFormat>
  <Paragraphs>602</Paragraphs>
  <Slides>54</Slides>
  <Notes>46</Notes>
  <HiddenSlides>5</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54</vt:i4>
      </vt:variant>
    </vt:vector>
  </HeadingPairs>
  <TitlesOfParts>
    <vt:vector size="64" baseType="lpstr">
      <vt:lpstr>Almaden Sans</vt:lpstr>
      <vt:lpstr>Arial</vt:lpstr>
      <vt:lpstr>Calibri</vt:lpstr>
      <vt:lpstr>Consolas</vt:lpstr>
      <vt:lpstr>Courier New</vt:lpstr>
      <vt:lpstr>Wingdings</vt:lpstr>
      <vt:lpstr>4_green-UP</vt:lpstr>
      <vt:lpstr>13_green-UP</vt:lpstr>
      <vt:lpstr>12_green-UP</vt:lpstr>
      <vt:lpstr>2_green-UP</vt:lpstr>
      <vt:lpstr>WARNING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Preview of next week </vt:lpstr>
      <vt:lpstr>PowerPoint Presentation</vt:lpstr>
      <vt:lpstr>PowerPoint Presentation</vt:lpstr>
      <vt:lpstr>PowerPoint Presentation</vt:lpstr>
      <vt:lpstr>PowerPoint Presentation</vt:lpstr>
      <vt:lpstr>experience</vt:lpstr>
      <vt:lpstr>experience</vt:lpstr>
      <vt:lpstr>experience</vt:lpstr>
      <vt:lpstr>experience</vt:lpstr>
      <vt:lpstr>PowerPoint Presentation</vt:lpstr>
      <vt:lpstr>Design Principles</vt:lpstr>
      <vt:lpstr>PowerPoint Presentation</vt:lpstr>
      <vt:lpstr>PowerPoint Presentation</vt:lpstr>
      <vt:lpstr>The later you find a bug, the more it costs</vt:lpstr>
      <vt:lpstr>[extra]   Good, cheap, fast: select any two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more general advice [5 minutes]</vt:lpstr>
      <vt:lpstr>How will generative AI tools impact SE careers?</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WARNING</dc:title>
  <dc:creator>Damith Chatura Rajapakse</dc:creator>
  <cp:lastModifiedBy>Prabhu NATARAJAN</cp:lastModifiedBy>
  <cp:revision>1</cp:revision>
  <cp:lastPrinted>2019-10-10T08:20:40Z</cp:lastPrinted>
  <dcterms:created xsi:type="dcterms:W3CDTF">2019-10-09T10:59:26Z</dcterms:created>
  <dcterms:modified xsi:type="dcterms:W3CDTF">2024-10-11T09:01:45Z</dcterms:modified>
</cp:coreProperties>
</file>